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76" r:id="rId5"/>
    <p:sldId id="261" r:id="rId6"/>
    <p:sldId id="263" r:id="rId7"/>
    <p:sldId id="270" r:id="rId8"/>
    <p:sldId id="262" r:id="rId9"/>
    <p:sldId id="264" r:id="rId10"/>
    <p:sldId id="271" r:id="rId11"/>
    <p:sldId id="266" r:id="rId12"/>
    <p:sldId id="277" r:id="rId13"/>
    <p:sldId id="289" r:id="rId14"/>
    <p:sldId id="290" r:id="rId15"/>
    <p:sldId id="278" r:id="rId16"/>
    <p:sldId id="279" r:id="rId17"/>
    <p:sldId id="280" r:id="rId18"/>
    <p:sldId id="281" r:id="rId19"/>
    <p:sldId id="291" r:id="rId20"/>
    <p:sldId id="282" r:id="rId21"/>
    <p:sldId id="274" r:id="rId22"/>
    <p:sldId id="283" r:id="rId23"/>
    <p:sldId id="284" r:id="rId24"/>
    <p:sldId id="285" r:id="rId25"/>
    <p:sldId id="286" r:id="rId26"/>
    <p:sldId id="292" r:id="rId27"/>
    <p:sldId id="293" r:id="rId28"/>
    <p:sldId id="287" r:id="rId29"/>
    <p:sldId id="294" r:id="rId30"/>
    <p:sldId id="296" r:id="rId31"/>
    <p:sldId id="29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0F8FF"/>
    <a:srgbClr val="FAEBD7"/>
    <a:srgbClr val="F8F6F0"/>
    <a:srgbClr val="FF6565"/>
    <a:srgbClr val="CBA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4EAFB-FE63-7547-B3FD-47FB15B5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151B81-FAC6-6E96-E97F-A6C981437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0C25C2-CC8C-005D-7742-D23C1A9D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72AE5A-0C55-46D7-656B-C8021054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83E052-C34B-8681-C552-2F228AF0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9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9BAE2-6445-45EA-EE2C-B2676024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9EBCFCA-4DDB-225E-6366-0FB4BA297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60193E-9963-3D05-EC0F-D8FACF34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22C336-F582-60BC-377C-1C0CACB9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C8CA7-9926-7609-1B50-60BA1E90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6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8BEEA2A-885E-9B9E-9AFE-A52877B05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0C63D9-0F05-4463-0D93-F3A5402D2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4A077A-B19A-2304-6A71-6FD2345E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A47F0E-6D9E-6769-99E5-C11C17AD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52AE07-CBB9-CEF1-33DA-423EA6C8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3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8A0985-7816-5E0A-550E-0766195E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278D16-A9DE-2839-01EF-F1E01002E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CF3E90-6230-1431-F07F-01395CD25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415FC1-9A7A-168F-ED81-C55AC994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A6255C-E0DF-061B-1CCD-B8F46218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3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2A66E2-0E52-4258-6AEE-DC77872A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F4AE10-433E-3641-E001-B087C9CAF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699FD-F52F-2AFD-806B-EFBC7757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EF2F83-911E-58F2-96DF-16BB35B3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A0CD97-4A31-80AF-45D9-F522628B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13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049FDB-0468-18DA-9DF2-98441BE4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B7291A-A172-DE25-25DF-ADB621E04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7F9588B-928F-5C13-B56B-E672905B9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1122AD-AD28-88CC-D312-20938F60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30E0C7-405F-8599-4F7B-3566DD9F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EB2BA8-60A6-96C7-A6B3-5ADE3FAC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41C8E-667F-0F64-BC62-1485FE65B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4D3823-3B63-F677-D5C1-466E96EBE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295103-D171-FDC6-61F3-D619FE6D4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5B25B4-066C-F2D0-41FC-DA7CB6E20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92FACE8-B301-866D-1756-19CB8BF58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CE405E4-BD0E-2E22-E415-C16714DA2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3E98DCC-39C0-63CC-D3A9-6E984D22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774686E-40E8-79E1-1F16-0EE3D9B6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F60C03-6694-FB99-D3B7-059C2DAA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1A337A2-A21F-DA43-CA8E-2D4DA77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2FA589E-A8DF-2F14-2AA5-28A9A75E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4C3E3B-5C90-A6B4-0749-12EDA01AA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1C82838-DEFC-A58A-96FE-4B62B3BE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B6E639-980C-A36C-799E-CFEDBB74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C836F7-147B-7FE0-290C-4791BD02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9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5A3FF-A61B-1839-91CF-A2CF0915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CC31A5-5FA4-0879-6AE2-A0D5F693D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B90E4E-9E1C-20B9-EB5B-74A59860B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0033D6-7611-3C99-6D80-2F531F0B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58E0AB-F816-DE4E-861C-3474BF13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4DD04E-FFCF-F5E0-3AF8-3FEFA976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164F3-5BC5-F9E9-205C-5F4C5838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C84D6E9-9C7B-A9C7-7543-7DD0534B1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0D5EF9-573F-5E03-F616-8B62556ED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7B753A-5882-BEA0-FAA5-35BC290E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73CA54-815B-9174-A05B-BE2D87987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36E1CE-C42A-1089-70BA-D66FD89C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A1F16E-D6C9-3635-BE65-AD404088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FF732B-AC87-6FFB-98AB-7C57C6B7C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A185BB-2DC6-67AA-CBF5-3975EE57D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21CAD-14B6-4E1A-BF08-59C7A292130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B94DC2-9BD1-F50F-758B-1B4094495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9AC417-E1B6-ECB3-6519-FC65A7F51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7279D-9E42-4C19-8CD4-7D1001A260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8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wyattowalsh/basketball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3952E0-DF42-C59E-7828-E079F888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F7A20EC6-02DD-F956-ECB8-74F0B4359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F8EB55E-AE7D-1736-5658-2059C9CE0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3" t="15699" r="6856" b="20183"/>
          <a:stretch>
            <a:fillRect/>
          </a:stretch>
        </p:blipFill>
        <p:spPr>
          <a:xfrm>
            <a:off x="909918" y="1076649"/>
            <a:ext cx="10446170" cy="4397201"/>
          </a:xfrm>
          <a:custGeom>
            <a:avLst/>
            <a:gdLst/>
            <a:ahLst/>
            <a:cxnLst/>
            <a:rect l="l" t="t" r="r" b="b"/>
            <a:pathLst>
              <a:path w="10446170" h="4397201">
                <a:moveTo>
                  <a:pt x="7974358" y="3599110"/>
                </a:moveTo>
                <a:lnTo>
                  <a:pt x="7974358" y="4048943"/>
                </a:lnTo>
                <a:cubicBezTo>
                  <a:pt x="8016960" y="4047188"/>
                  <a:pt x="8045098" y="4039336"/>
                  <a:pt x="8058772" y="4025390"/>
                </a:cubicBezTo>
                <a:cubicBezTo>
                  <a:pt x="8072445" y="4011443"/>
                  <a:pt x="8079282" y="3971791"/>
                  <a:pt x="8079282" y="3906434"/>
                </a:cubicBezTo>
                <a:lnTo>
                  <a:pt x="8079282" y="3741619"/>
                </a:lnTo>
                <a:cubicBezTo>
                  <a:pt x="8079282" y="3672449"/>
                  <a:pt x="8073317" y="3631902"/>
                  <a:pt x="8061388" y="3619978"/>
                </a:cubicBezTo>
                <a:cubicBezTo>
                  <a:pt x="8049458" y="3608054"/>
                  <a:pt x="8020449" y="3601098"/>
                  <a:pt x="7974358" y="3599110"/>
                </a:cubicBezTo>
                <a:close/>
                <a:moveTo>
                  <a:pt x="9242546" y="3020739"/>
                </a:moveTo>
                <a:cubicBezTo>
                  <a:pt x="9215362" y="3348044"/>
                  <a:pt x="9195665" y="3581390"/>
                  <a:pt x="9183457" y="3720777"/>
                </a:cubicBezTo>
                <a:lnTo>
                  <a:pt x="9294921" y="3720777"/>
                </a:lnTo>
                <a:cubicBezTo>
                  <a:pt x="9272573" y="3537347"/>
                  <a:pt x="9255115" y="3304000"/>
                  <a:pt x="9242546" y="3020739"/>
                </a:cubicBezTo>
                <a:close/>
                <a:moveTo>
                  <a:pt x="5175371" y="3020739"/>
                </a:moveTo>
                <a:cubicBezTo>
                  <a:pt x="5148187" y="3348044"/>
                  <a:pt x="5128490" y="3581390"/>
                  <a:pt x="5116282" y="3720777"/>
                </a:cubicBezTo>
                <a:lnTo>
                  <a:pt x="5227746" y="3720777"/>
                </a:lnTo>
                <a:cubicBezTo>
                  <a:pt x="5205399" y="3537347"/>
                  <a:pt x="5187940" y="3304000"/>
                  <a:pt x="5175371" y="3020739"/>
                </a:cubicBezTo>
                <a:close/>
                <a:moveTo>
                  <a:pt x="7974358" y="2929384"/>
                </a:moveTo>
                <a:lnTo>
                  <a:pt x="7974358" y="3278758"/>
                </a:lnTo>
                <a:cubicBezTo>
                  <a:pt x="7983997" y="3278025"/>
                  <a:pt x="7991474" y="3277659"/>
                  <a:pt x="7996787" y="3277659"/>
                </a:cubicBezTo>
                <a:cubicBezTo>
                  <a:pt x="8033157" y="3277659"/>
                  <a:pt x="8055999" y="3269284"/>
                  <a:pt x="8065312" y="3252535"/>
                </a:cubicBezTo>
                <a:cubicBezTo>
                  <a:pt x="8074625" y="3235786"/>
                  <a:pt x="8079282" y="3176810"/>
                  <a:pt x="8079282" y="3075607"/>
                </a:cubicBezTo>
                <a:cubicBezTo>
                  <a:pt x="8079282" y="3023901"/>
                  <a:pt x="8075137" y="2988999"/>
                  <a:pt x="8066847" y="2970901"/>
                </a:cubicBezTo>
                <a:cubicBezTo>
                  <a:pt x="8058557" y="2952804"/>
                  <a:pt x="8048168" y="2941531"/>
                  <a:pt x="8035680" y="2937084"/>
                </a:cubicBezTo>
                <a:cubicBezTo>
                  <a:pt x="8023193" y="2932636"/>
                  <a:pt x="8002752" y="2930070"/>
                  <a:pt x="7974358" y="2929384"/>
                </a:cubicBezTo>
                <a:close/>
                <a:moveTo>
                  <a:pt x="1144934" y="2929384"/>
                </a:moveTo>
                <a:lnTo>
                  <a:pt x="1144934" y="4048943"/>
                </a:lnTo>
                <a:cubicBezTo>
                  <a:pt x="1186885" y="4048943"/>
                  <a:pt x="1213930" y="4038374"/>
                  <a:pt x="1226069" y="4017236"/>
                </a:cubicBezTo>
                <a:cubicBezTo>
                  <a:pt x="1238208" y="3996098"/>
                  <a:pt x="1244277" y="3928480"/>
                  <a:pt x="1244277" y="3814382"/>
                </a:cubicBezTo>
                <a:lnTo>
                  <a:pt x="1244277" y="3126779"/>
                </a:lnTo>
                <a:cubicBezTo>
                  <a:pt x="1244277" y="3049074"/>
                  <a:pt x="1242143" y="3000760"/>
                  <a:pt x="1237876" y="2981837"/>
                </a:cubicBezTo>
                <a:cubicBezTo>
                  <a:pt x="1233609" y="2962914"/>
                  <a:pt x="1224572" y="2949441"/>
                  <a:pt x="1210765" y="2941418"/>
                </a:cubicBezTo>
                <a:cubicBezTo>
                  <a:pt x="1196958" y="2933395"/>
                  <a:pt x="1175014" y="2929384"/>
                  <a:pt x="1144934" y="2929384"/>
                </a:cubicBezTo>
                <a:close/>
                <a:moveTo>
                  <a:pt x="8876289" y="2581126"/>
                </a:moveTo>
                <a:lnTo>
                  <a:pt x="9582066" y="2581126"/>
                </a:lnTo>
                <a:lnTo>
                  <a:pt x="9848997" y="4397201"/>
                </a:lnTo>
                <a:lnTo>
                  <a:pt x="9334075" y="4397201"/>
                </a:lnTo>
                <a:lnTo>
                  <a:pt x="9309379" y="4079081"/>
                </a:lnTo>
                <a:lnTo>
                  <a:pt x="9185672" y="4079081"/>
                </a:lnTo>
                <a:lnTo>
                  <a:pt x="9159074" y="4397201"/>
                </a:lnTo>
                <a:lnTo>
                  <a:pt x="8639025" y="4397201"/>
                </a:lnTo>
                <a:close/>
                <a:moveTo>
                  <a:pt x="7467599" y="2581126"/>
                </a:moveTo>
                <a:lnTo>
                  <a:pt x="7949348" y="2581126"/>
                </a:lnTo>
                <a:cubicBezTo>
                  <a:pt x="8096572" y="2581126"/>
                  <a:pt x="8209545" y="2593038"/>
                  <a:pt x="8288266" y="2616862"/>
                </a:cubicBezTo>
                <a:cubicBezTo>
                  <a:pt x="8366988" y="2640686"/>
                  <a:pt x="8430718" y="2689166"/>
                  <a:pt x="8479452" y="2762301"/>
                </a:cubicBezTo>
                <a:cubicBezTo>
                  <a:pt x="8528188" y="2835436"/>
                  <a:pt x="8552556" y="2950673"/>
                  <a:pt x="8552556" y="3108012"/>
                </a:cubicBezTo>
                <a:cubicBezTo>
                  <a:pt x="8552556" y="3216622"/>
                  <a:pt x="8534676" y="3293449"/>
                  <a:pt x="8498916" y="3338492"/>
                </a:cubicBezTo>
                <a:cubicBezTo>
                  <a:pt x="8463158" y="3383536"/>
                  <a:pt x="8400856" y="3410319"/>
                  <a:pt x="8312012" y="3418842"/>
                </a:cubicBezTo>
                <a:cubicBezTo>
                  <a:pt x="8412587" y="3429865"/>
                  <a:pt x="8483403" y="3465517"/>
                  <a:pt x="8524458" y="3525798"/>
                </a:cubicBezTo>
                <a:cubicBezTo>
                  <a:pt x="8565514" y="3586079"/>
                  <a:pt x="8586042" y="3675856"/>
                  <a:pt x="8586042" y="3795127"/>
                </a:cubicBezTo>
                <a:lnTo>
                  <a:pt x="8586042" y="3959210"/>
                </a:lnTo>
                <a:cubicBezTo>
                  <a:pt x="8586042" y="4081726"/>
                  <a:pt x="8571278" y="4174058"/>
                  <a:pt x="8541751" y="4236205"/>
                </a:cubicBezTo>
                <a:cubicBezTo>
                  <a:pt x="8512224" y="4298353"/>
                  <a:pt x="8465509" y="4340722"/>
                  <a:pt x="8401605" y="4363314"/>
                </a:cubicBezTo>
                <a:cubicBezTo>
                  <a:pt x="8337702" y="4385905"/>
                  <a:pt x="8211495" y="4397201"/>
                  <a:pt x="8022983" y="4397201"/>
                </a:cubicBezTo>
                <a:lnTo>
                  <a:pt x="7467599" y="4397201"/>
                </a:lnTo>
                <a:close/>
                <a:moveTo>
                  <a:pt x="6219824" y="2581126"/>
                </a:moveTo>
                <a:lnTo>
                  <a:pt x="6645257" y="2581126"/>
                </a:lnTo>
                <a:lnTo>
                  <a:pt x="6863878" y="3378763"/>
                </a:lnTo>
                <a:lnTo>
                  <a:pt x="6863878" y="2581126"/>
                </a:lnTo>
                <a:lnTo>
                  <a:pt x="7294736" y="2581126"/>
                </a:lnTo>
                <a:lnTo>
                  <a:pt x="7294736" y="4397201"/>
                </a:lnTo>
                <a:lnTo>
                  <a:pt x="6850274" y="4397201"/>
                </a:lnTo>
                <a:lnTo>
                  <a:pt x="6650681" y="3591907"/>
                </a:lnTo>
                <a:lnTo>
                  <a:pt x="6650681" y="4397201"/>
                </a:lnTo>
                <a:lnTo>
                  <a:pt x="6219824" y="4397201"/>
                </a:lnTo>
                <a:close/>
                <a:moveTo>
                  <a:pt x="4809115" y="2581126"/>
                </a:moveTo>
                <a:lnTo>
                  <a:pt x="5514891" y="2581126"/>
                </a:lnTo>
                <a:lnTo>
                  <a:pt x="5781823" y="4397201"/>
                </a:lnTo>
                <a:lnTo>
                  <a:pt x="5266901" y="4397201"/>
                </a:lnTo>
                <a:lnTo>
                  <a:pt x="5242204" y="4079081"/>
                </a:lnTo>
                <a:lnTo>
                  <a:pt x="5118497" y="4079081"/>
                </a:lnTo>
                <a:lnTo>
                  <a:pt x="5091900" y="4397201"/>
                </a:lnTo>
                <a:lnTo>
                  <a:pt x="4571850" y="4397201"/>
                </a:lnTo>
                <a:close/>
                <a:moveTo>
                  <a:pt x="3752849" y="2581126"/>
                </a:moveTo>
                <a:lnTo>
                  <a:pt x="4259609" y="2581126"/>
                </a:lnTo>
                <a:lnTo>
                  <a:pt x="4259609" y="3997598"/>
                </a:lnTo>
                <a:lnTo>
                  <a:pt x="4539778" y="3997598"/>
                </a:lnTo>
                <a:lnTo>
                  <a:pt x="4539778" y="4397201"/>
                </a:lnTo>
                <a:lnTo>
                  <a:pt x="3752849" y="4397201"/>
                </a:lnTo>
                <a:close/>
                <a:moveTo>
                  <a:pt x="2876549" y="2581126"/>
                </a:moveTo>
                <a:lnTo>
                  <a:pt x="3383309" y="2581126"/>
                </a:lnTo>
                <a:lnTo>
                  <a:pt x="3383309" y="3997598"/>
                </a:lnTo>
                <a:lnTo>
                  <a:pt x="3663478" y="3997598"/>
                </a:lnTo>
                <a:lnTo>
                  <a:pt x="3663478" y="4397201"/>
                </a:lnTo>
                <a:lnTo>
                  <a:pt x="2876549" y="4397201"/>
                </a:lnTo>
                <a:close/>
                <a:moveTo>
                  <a:pt x="1914524" y="2581126"/>
                </a:moveTo>
                <a:lnTo>
                  <a:pt x="2729359" y="2581126"/>
                </a:lnTo>
                <a:lnTo>
                  <a:pt x="2729359" y="2980729"/>
                </a:lnTo>
                <a:lnTo>
                  <a:pt x="2421284" y="2980729"/>
                </a:lnTo>
                <a:lnTo>
                  <a:pt x="2421284" y="3272060"/>
                </a:lnTo>
                <a:lnTo>
                  <a:pt x="2709267" y="3272060"/>
                </a:lnTo>
                <a:lnTo>
                  <a:pt x="2709267" y="3653805"/>
                </a:lnTo>
                <a:lnTo>
                  <a:pt x="2421284" y="3653805"/>
                </a:lnTo>
                <a:lnTo>
                  <a:pt x="2421284" y="3997598"/>
                </a:lnTo>
                <a:lnTo>
                  <a:pt x="2759497" y="3997598"/>
                </a:lnTo>
                <a:lnTo>
                  <a:pt x="2759497" y="4397201"/>
                </a:lnTo>
                <a:lnTo>
                  <a:pt x="1914524" y="4397201"/>
                </a:lnTo>
                <a:close/>
                <a:moveTo>
                  <a:pt x="638175" y="2581126"/>
                </a:moveTo>
                <a:lnTo>
                  <a:pt x="1005251" y="2581126"/>
                </a:lnTo>
                <a:cubicBezTo>
                  <a:pt x="1229028" y="2581126"/>
                  <a:pt x="1382083" y="2591843"/>
                  <a:pt x="1464415" y="2613278"/>
                </a:cubicBezTo>
                <a:cubicBezTo>
                  <a:pt x="1546747" y="2634713"/>
                  <a:pt x="1609764" y="2670397"/>
                  <a:pt x="1653464" y="2720330"/>
                </a:cubicBezTo>
                <a:cubicBezTo>
                  <a:pt x="1697166" y="2770263"/>
                  <a:pt x="1724353" y="2825157"/>
                  <a:pt x="1735026" y="2885014"/>
                </a:cubicBezTo>
                <a:cubicBezTo>
                  <a:pt x="1745700" y="2944871"/>
                  <a:pt x="1751037" y="3059271"/>
                  <a:pt x="1751037" y="3228214"/>
                </a:cubicBezTo>
                <a:lnTo>
                  <a:pt x="1751037" y="3848583"/>
                </a:lnTo>
                <a:cubicBezTo>
                  <a:pt x="1751037" y="4009167"/>
                  <a:pt x="1743078" y="4117980"/>
                  <a:pt x="1727161" y="4175023"/>
                </a:cubicBezTo>
                <a:cubicBezTo>
                  <a:pt x="1711243" y="4232066"/>
                  <a:pt x="1683029" y="4277066"/>
                  <a:pt x="1642520" y="4310023"/>
                </a:cubicBezTo>
                <a:cubicBezTo>
                  <a:pt x="1602011" y="4342981"/>
                  <a:pt x="1553145" y="4365750"/>
                  <a:pt x="1495922" y="4378330"/>
                </a:cubicBezTo>
                <a:cubicBezTo>
                  <a:pt x="1438699" y="4390911"/>
                  <a:pt x="1353945" y="4397201"/>
                  <a:pt x="1241661" y="4397201"/>
                </a:cubicBezTo>
                <a:lnTo>
                  <a:pt x="638175" y="4397201"/>
                </a:lnTo>
                <a:close/>
                <a:moveTo>
                  <a:pt x="7659814" y="344909"/>
                </a:moveTo>
                <a:cubicBezTo>
                  <a:pt x="7644281" y="344909"/>
                  <a:pt x="7632038" y="351499"/>
                  <a:pt x="7623084" y="364678"/>
                </a:cubicBezTo>
                <a:cubicBezTo>
                  <a:pt x="7614132" y="377858"/>
                  <a:pt x="7609655" y="427991"/>
                  <a:pt x="7609655" y="515079"/>
                </a:cubicBezTo>
                <a:lnTo>
                  <a:pt x="7609655" y="1341895"/>
                </a:lnTo>
                <a:cubicBezTo>
                  <a:pt x="7609655" y="1442877"/>
                  <a:pt x="7612678" y="1502132"/>
                  <a:pt x="7618724" y="1519660"/>
                </a:cubicBezTo>
                <a:cubicBezTo>
                  <a:pt x="7624770" y="1537188"/>
                  <a:pt x="7637386" y="1545952"/>
                  <a:pt x="7656570" y="1545952"/>
                </a:cubicBezTo>
                <a:cubicBezTo>
                  <a:pt x="7676453" y="1545952"/>
                  <a:pt x="7689790" y="1535083"/>
                  <a:pt x="7696580" y="1513346"/>
                </a:cubicBezTo>
                <a:cubicBezTo>
                  <a:pt x="7703370" y="1491610"/>
                  <a:pt x="7706766" y="1430081"/>
                  <a:pt x="7706766" y="1328762"/>
                </a:cubicBezTo>
                <a:lnTo>
                  <a:pt x="7706766" y="515079"/>
                </a:lnTo>
                <a:cubicBezTo>
                  <a:pt x="7706766" y="435898"/>
                  <a:pt x="7703400" y="387741"/>
                  <a:pt x="7696667" y="370608"/>
                </a:cubicBezTo>
                <a:cubicBezTo>
                  <a:pt x="7689935" y="353475"/>
                  <a:pt x="7677651" y="344909"/>
                  <a:pt x="7659814" y="344909"/>
                </a:cubicBezTo>
                <a:close/>
                <a:moveTo>
                  <a:pt x="2716341" y="344909"/>
                </a:moveTo>
                <a:cubicBezTo>
                  <a:pt x="2700807" y="344909"/>
                  <a:pt x="2688564" y="351499"/>
                  <a:pt x="2679610" y="364678"/>
                </a:cubicBezTo>
                <a:cubicBezTo>
                  <a:pt x="2670657" y="377858"/>
                  <a:pt x="2666181" y="427991"/>
                  <a:pt x="2666181" y="515079"/>
                </a:cubicBezTo>
                <a:lnTo>
                  <a:pt x="2666181" y="1341895"/>
                </a:lnTo>
                <a:cubicBezTo>
                  <a:pt x="2666181" y="1442877"/>
                  <a:pt x="2669204" y="1502132"/>
                  <a:pt x="2675250" y="1519660"/>
                </a:cubicBezTo>
                <a:cubicBezTo>
                  <a:pt x="2681297" y="1537188"/>
                  <a:pt x="2693912" y="1545952"/>
                  <a:pt x="2713097" y="1545952"/>
                </a:cubicBezTo>
                <a:cubicBezTo>
                  <a:pt x="2732979" y="1545952"/>
                  <a:pt x="2746316" y="1535083"/>
                  <a:pt x="2753106" y="1513346"/>
                </a:cubicBezTo>
                <a:cubicBezTo>
                  <a:pt x="2759897" y="1491610"/>
                  <a:pt x="2763292" y="1430081"/>
                  <a:pt x="2763292" y="1328762"/>
                </a:cubicBezTo>
                <a:lnTo>
                  <a:pt x="2763292" y="515079"/>
                </a:lnTo>
                <a:cubicBezTo>
                  <a:pt x="2763292" y="435898"/>
                  <a:pt x="2759926" y="387741"/>
                  <a:pt x="2753194" y="370608"/>
                </a:cubicBezTo>
                <a:cubicBezTo>
                  <a:pt x="2746461" y="353475"/>
                  <a:pt x="2734177" y="344909"/>
                  <a:pt x="2716341" y="344909"/>
                </a:cubicBezTo>
                <a:close/>
                <a:moveTo>
                  <a:pt x="9601199" y="37951"/>
                </a:moveTo>
                <a:lnTo>
                  <a:pt x="10416033" y="37951"/>
                </a:lnTo>
                <a:lnTo>
                  <a:pt x="10416033" y="437555"/>
                </a:lnTo>
                <a:lnTo>
                  <a:pt x="10107958" y="437555"/>
                </a:lnTo>
                <a:lnTo>
                  <a:pt x="10107958" y="728886"/>
                </a:lnTo>
                <a:lnTo>
                  <a:pt x="10395941" y="728886"/>
                </a:lnTo>
                <a:lnTo>
                  <a:pt x="10395941" y="1110630"/>
                </a:lnTo>
                <a:lnTo>
                  <a:pt x="10107958" y="1110630"/>
                </a:lnTo>
                <a:lnTo>
                  <a:pt x="10107958" y="1454423"/>
                </a:lnTo>
                <a:lnTo>
                  <a:pt x="10446170" y="1454423"/>
                </a:lnTo>
                <a:lnTo>
                  <a:pt x="10446170" y="1854026"/>
                </a:lnTo>
                <a:lnTo>
                  <a:pt x="9601199" y="1854026"/>
                </a:lnTo>
                <a:close/>
                <a:moveTo>
                  <a:pt x="8362949" y="37951"/>
                </a:moveTo>
                <a:lnTo>
                  <a:pt x="8788382" y="37951"/>
                </a:lnTo>
                <a:lnTo>
                  <a:pt x="9007002" y="835589"/>
                </a:lnTo>
                <a:lnTo>
                  <a:pt x="9007002" y="37951"/>
                </a:lnTo>
                <a:lnTo>
                  <a:pt x="9437860" y="37951"/>
                </a:lnTo>
                <a:lnTo>
                  <a:pt x="9437860" y="1854026"/>
                </a:lnTo>
                <a:lnTo>
                  <a:pt x="8993398" y="1854026"/>
                </a:lnTo>
                <a:lnTo>
                  <a:pt x="8793806" y="1048732"/>
                </a:lnTo>
                <a:lnTo>
                  <a:pt x="8793806" y="1854026"/>
                </a:lnTo>
                <a:lnTo>
                  <a:pt x="8362949" y="1854026"/>
                </a:lnTo>
                <a:close/>
                <a:moveTo>
                  <a:pt x="6457949" y="37951"/>
                </a:moveTo>
                <a:lnTo>
                  <a:pt x="6964709" y="37951"/>
                </a:lnTo>
                <a:lnTo>
                  <a:pt x="6964709" y="1854026"/>
                </a:lnTo>
                <a:lnTo>
                  <a:pt x="6457949" y="1854026"/>
                </a:lnTo>
                <a:close/>
                <a:moveTo>
                  <a:pt x="5506714" y="37951"/>
                </a:moveTo>
                <a:lnTo>
                  <a:pt x="6359499" y="37951"/>
                </a:lnTo>
                <a:lnTo>
                  <a:pt x="6359499" y="417655"/>
                </a:lnTo>
                <a:lnTo>
                  <a:pt x="6018078" y="1454423"/>
                </a:lnTo>
                <a:lnTo>
                  <a:pt x="6359499" y="1454423"/>
                </a:lnTo>
                <a:lnTo>
                  <a:pt x="6359499" y="1854026"/>
                </a:lnTo>
                <a:lnTo>
                  <a:pt x="5465414" y="1854026"/>
                </a:lnTo>
                <a:lnTo>
                  <a:pt x="5465414" y="1570264"/>
                </a:lnTo>
                <a:lnTo>
                  <a:pt x="5819061" y="437555"/>
                </a:lnTo>
                <a:lnTo>
                  <a:pt x="5506714" y="437555"/>
                </a:lnTo>
                <a:close/>
                <a:moveTo>
                  <a:pt x="4289077" y="37951"/>
                </a:moveTo>
                <a:lnTo>
                  <a:pt x="4795836" y="37951"/>
                </a:lnTo>
                <a:lnTo>
                  <a:pt x="4795836" y="1387834"/>
                </a:lnTo>
                <a:cubicBezTo>
                  <a:pt x="4795836" y="1462887"/>
                  <a:pt x="4798807" y="1508004"/>
                  <a:pt x="4804749" y="1523183"/>
                </a:cubicBezTo>
                <a:cubicBezTo>
                  <a:pt x="4810690" y="1538362"/>
                  <a:pt x="4821131" y="1545952"/>
                  <a:pt x="4836072" y="1545952"/>
                </a:cubicBezTo>
                <a:cubicBezTo>
                  <a:pt x="4854711" y="1545952"/>
                  <a:pt x="4867175" y="1537095"/>
                  <a:pt x="4873465" y="1519381"/>
                </a:cubicBezTo>
                <a:cubicBezTo>
                  <a:pt x="4879756" y="1501667"/>
                  <a:pt x="4882901" y="1450167"/>
                  <a:pt x="4882901" y="1364882"/>
                </a:cubicBezTo>
                <a:lnTo>
                  <a:pt x="4882901" y="37951"/>
                </a:lnTo>
                <a:lnTo>
                  <a:pt x="5389661" y="37951"/>
                </a:lnTo>
                <a:lnTo>
                  <a:pt x="5389661" y="1243912"/>
                </a:lnTo>
                <a:cubicBezTo>
                  <a:pt x="5389661" y="1379137"/>
                  <a:pt x="5385085" y="1475125"/>
                  <a:pt x="5375935" y="1531877"/>
                </a:cubicBezTo>
                <a:cubicBezTo>
                  <a:pt x="5366784" y="1588630"/>
                  <a:pt x="5339486" y="1647199"/>
                  <a:pt x="5294041" y="1707585"/>
                </a:cubicBezTo>
                <a:cubicBezTo>
                  <a:pt x="5248596" y="1767970"/>
                  <a:pt x="5189019" y="1813613"/>
                  <a:pt x="5115308" y="1844512"/>
                </a:cubicBezTo>
                <a:cubicBezTo>
                  <a:pt x="5041597" y="1875411"/>
                  <a:pt x="4955088" y="1890861"/>
                  <a:pt x="4855780" y="1890861"/>
                </a:cubicBezTo>
                <a:cubicBezTo>
                  <a:pt x="4746554" y="1890861"/>
                  <a:pt x="4649730" y="1872635"/>
                  <a:pt x="4565304" y="1836184"/>
                </a:cubicBezTo>
                <a:cubicBezTo>
                  <a:pt x="4480879" y="1799733"/>
                  <a:pt x="4417505" y="1751910"/>
                  <a:pt x="4375182" y="1692716"/>
                </a:cubicBezTo>
                <a:cubicBezTo>
                  <a:pt x="4332859" y="1633522"/>
                  <a:pt x="4307928" y="1571741"/>
                  <a:pt x="4300387" y="1507373"/>
                </a:cubicBezTo>
                <a:cubicBezTo>
                  <a:pt x="4292847" y="1443005"/>
                  <a:pt x="4289077" y="1309967"/>
                  <a:pt x="4289077" y="1108258"/>
                </a:cubicBezTo>
                <a:close/>
                <a:moveTo>
                  <a:pt x="3428999" y="37951"/>
                </a:moveTo>
                <a:lnTo>
                  <a:pt x="3935759" y="37951"/>
                </a:lnTo>
                <a:lnTo>
                  <a:pt x="3935759" y="1454423"/>
                </a:lnTo>
                <a:lnTo>
                  <a:pt x="4215928" y="1454423"/>
                </a:lnTo>
                <a:lnTo>
                  <a:pt x="4215928" y="1854026"/>
                </a:lnTo>
                <a:lnTo>
                  <a:pt x="3428999" y="1854026"/>
                </a:lnTo>
                <a:close/>
                <a:moveTo>
                  <a:pt x="858217" y="37951"/>
                </a:moveTo>
                <a:lnTo>
                  <a:pt x="1386900" y="37951"/>
                </a:lnTo>
                <a:cubicBezTo>
                  <a:pt x="1443816" y="537793"/>
                  <a:pt x="1476959" y="950657"/>
                  <a:pt x="1486330" y="1276544"/>
                </a:cubicBezTo>
                <a:cubicBezTo>
                  <a:pt x="1495829" y="947343"/>
                  <a:pt x="1514061" y="649425"/>
                  <a:pt x="1541024" y="382791"/>
                </a:cubicBezTo>
                <a:lnTo>
                  <a:pt x="1573412" y="37951"/>
                </a:lnTo>
                <a:lnTo>
                  <a:pt x="2102792" y="37951"/>
                </a:lnTo>
                <a:lnTo>
                  <a:pt x="1865197" y="1854026"/>
                </a:lnTo>
                <a:lnTo>
                  <a:pt x="1126980" y="1854026"/>
                </a:lnTo>
                <a:close/>
                <a:moveTo>
                  <a:pt x="0" y="37951"/>
                </a:moveTo>
                <a:lnTo>
                  <a:pt x="814834" y="37951"/>
                </a:lnTo>
                <a:lnTo>
                  <a:pt x="814834" y="437555"/>
                </a:lnTo>
                <a:lnTo>
                  <a:pt x="506759" y="437555"/>
                </a:lnTo>
                <a:lnTo>
                  <a:pt x="506759" y="728886"/>
                </a:lnTo>
                <a:lnTo>
                  <a:pt x="794742" y="728886"/>
                </a:lnTo>
                <a:lnTo>
                  <a:pt x="794742" y="1110630"/>
                </a:lnTo>
                <a:lnTo>
                  <a:pt x="506759" y="1110630"/>
                </a:lnTo>
                <a:lnTo>
                  <a:pt x="506759" y="1454423"/>
                </a:lnTo>
                <a:lnTo>
                  <a:pt x="844971" y="1454423"/>
                </a:lnTo>
                <a:lnTo>
                  <a:pt x="844971" y="1854026"/>
                </a:lnTo>
                <a:lnTo>
                  <a:pt x="0" y="1854026"/>
                </a:lnTo>
                <a:close/>
                <a:moveTo>
                  <a:pt x="7657652" y="0"/>
                </a:moveTo>
                <a:cubicBezTo>
                  <a:pt x="7755437" y="0"/>
                  <a:pt x="7843824" y="16235"/>
                  <a:pt x="7922813" y="48703"/>
                </a:cubicBezTo>
                <a:cubicBezTo>
                  <a:pt x="8001803" y="81172"/>
                  <a:pt x="8065453" y="130027"/>
                  <a:pt x="8113764" y="195267"/>
                </a:cubicBezTo>
                <a:cubicBezTo>
                  <a:pt x="8162075" y="260507"/>
                  <a:pt x="8190779" y="331079"/>
                  <a:pt x="8199878" y="406981"/>
                </a:cubicBezTo>
                <a:cubicBezTo>
                  <a:pt x="8208975" y="482883"/>
                  <a:pt x="8213525" y="611841"/>
                  <a:pt x="8213525" y="793853"/>
                </a:cubicBezTo>
                <a:lnTo>
                  <a:pt x="8213525" y="1097008"/>
                </a:lnTo>
                <a:cubicBezTo>
                  <a:pt x="8213525" y="1274719"/>
                  <a:pt x="8209174" y="1402004"/>
                  <a:pt x="8200471" y="1478866"/>
                </a:cubicBezTo>
                <a:cubicBezTo>
                  <a:pt x="8191768" y="1555728"/>
                  <a:pt x="8164182" y="1626450"/>
                  <a:pt x="8117714" y="1691033"/>
                </a:cubicBezTo>
                <a:cubicBezTo>
                  <a:pt x="8071245" y="1755617"/>
                  <a:pt x="8008779" y="1805067"/>
                  <a:pt x="7930313" y="1839385"/>
                </a:cubicBezTo>
                <a:cubicBezTo>
                  <a:pt x="7851847" y="1873703"/>
                  <a:pt x="7760960" y="1890861"/>
                  <a:pt x="7657652" y="1890861"/>
                </a:cubicBezTo>
                <a:cubicBezTo>
                  <a:pt x="7559356" y="1890861"/>
                  <a:pt x="7470966" y="1874732"/>
                  <a:pt x="7392482" y="1842472"/>
                </a:cubicBezTo>
                <a:cubicBezTo>
                  <a:pt x="7313999" y="1810212"/>
                  <a:pt x="7250607" y="1761471"/>
                  <a:pt x="7202308" y="1696248"/>
                </a:cubicBezTo>
                <a:cubicBezTo>
                  <a:pt x="7154009" y="1631025"/>
                  <a:pt x="7125365" y="1560907"/>
                  <a:pt x="7116377" y="1485895"/>
                </a:cubicBezTo>
                <a:cubicBezTo>
                  <a:pt x="7107389" y="1410882"/>
                  <a:pt x="7102895" y="1281253"/>
                  <a:pt x="7102895" y="1097008"/>
                </a:cubicBezTo>
                <a:lnTo>
                  <a:pt x="7102895" y="793853"/>
                </a:lnTo>
                <a:cubicBezTo>
                  <a:pt x="7102895" y="614213"/>
                  <a:pt x="7107192" y="486447"/>
                  <a:pt x="7115784" y="410556"/>
                </a:cubicBezTo>
                <a:cubicBezTo>
                  <a:pt x="7124377" y="334665"/>
                  <a:pt x="7151901" y="264434"/>
                  <a:pt x="7198358" y="199863"/>
                </a:cubicBezTo>
                <a:cubicBezTo>
                  <a:pt x="7244814" y="135291"/>
                  <a:pt x="7307302" y="85838"/>
                  <a:pt x="7385820" y="51503"/>
                </a:cubicBezTo>
                <a:cubicBezTo>
                  <a:pt x="7464339" y="17168"/>
                  <a:pt x="7554949" y="0"/>
                  <a:pt x="7657652" y="0"/>
                </a:cubicBezTo>
                <a:close/>
                <a:moveTo>
                  <a:pt x="2714178" y="0"/>
                </a:moveTo>
                <a:cubicBezTo>
                  <a:pt x="2811963" y="0"/>
                  <a:pt x="2900351" y="16235"/>
                  <a:pt x="2979339" y="48703"/>
                </a:cubicBezTo>
                <a:cubicBezTo>
                  <a:pt x="3058329" y="81172"/>
                  <a:pt x="3121979" y="130027"/>
                  <a:pt x="3170290" y="195267"/>
                </a:cubicBezTo>
                <a:cubicBezTo>
                  <a:pt x="3218601" y="260507"/>
                  <a:pt x="3247306" y="331079"/>
                  <a:pt x="3256404" y="406981"/>
                </a:cubicBezTo>
                <a:cubicBezTo>
                  <a:pt x="3265502" y="482883"/>
                  <a:pt x="3270052" y="611841"/>
                  <a:pt x="3270052" y="793853"/>
                </a:cubicBezTo>
                <a:lnTo>
                  <a:pt x="3270052" y="1097008"/>
                </a:lnTo>
                <a:cubicBezTo>
                  <a:pt x="3270052" y="1274719"/>
                  <a:pt x="3265700" y="1402004"/>
                  <a:pt x="3256997" y="1478866"/>
                </a:cubicBezTo>
                <a:cubicBezTo>
                  <a:pt x="3248294" y="1555728"/>
                  <a:pt x="3220709" y="1626450"/>
                  <a:pt x="3174241" y="1691033"/>
                </a:cubicBezTo>
                <a:cubicBezTo>
                  <a:pt x="3127772" y="1755617"/>
                  <a:pt x="3065306" y="1805067"/>
                  <a:pt x="2986839" y="1839385"/>
                </a:cubicBezTo>
                <a:cubicBezTo>
                  <a:pt x="2908373" y="1873703"/>
                  <a:pt x="2817486" y="1890861"/>
                  <a:pt x="2714178" y="1890861"/>
                </a:cubicBezTo>
                <a:cubicBezTo>
                  <a:pt x="2615882" y="1890861"/>
                  <a:pt x="2527492" y="1874732"/>
                  <a:pt x="2449009" y="1842472"/>
                </a:cubicBezTo>
                <a:cubicBezTo>
                  <a:pt x="2370525" y="1810212"/>
                  <a:pt x="2307134" y="1761471"/>
                  <a:pt x="2258834" y="1696248"/>
                </a:cubicBezTo>
                <a:cubicBezTo>
                  <a:pt x="2210535" y="1631025"/>
                  <a:pt x="2181891" y="1560907"/>
                  <a:pt x="2172903" y="1485895"/>
                </a:cubicBezTo>
                <a:cubicBezTo>
                  <a:pt x="2163916" y="1410882"/>
                  <a:pt x="2159421" y="1281253"/>
                  <a:pt x="2159421" y="1097008"/>
                </a:cubicBezTo>
                <a:lnTo>
                  <a:pt x="2159421" y="793853"/>
                </a:lnTo>
                <a:cubicBezTo>
                  <a:pt x="2159421" y="614213"/>
                  <a:pt x="2163718" y="486447"/>
                  <a:pt x="2172310" y="410556"/>
                </a:cubicBezTo>
                <a:cubicBezTo>
                  <a:pt x="2180903" y="334665"/>
                  <a:pt x="2208427" y="264434"/>
                  <a:pt x="2254884" y="199863"/>
                </a:cubicBezTo>
                <a:cubicBezTo>
                  <a:pt x="2301340" y="135291"/>
                  <a:pt x="2363828" y="85838"/>
                  <a:pt x="2442346" y="51503"/>
                </a:cubicBezTo>
                <a:cubicBezTo>
                  <a:pt x="2520865" y="17168"/>
                  <a:pt x="2611475" y="0"/>
                  <a:pt x="2714178" y="0"/>
                </a:cubicBezTo>
                <a:close/>
              </a:path>
            </a:pathLst>
          </a:custGeom>
          <a:ln w="31750">
            <a:solidFill>
              <a:schemeClr val="bg1"/>
            </a:solidFill>
          </a:ln>
          <a:effectLst>
            <a:outerShdw blurRad="50800" dist="38100" dir="5400000" algn="ctr" rotWithShape="0">
              <a:schemeClr val="bg1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94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E4C615-5FC1-C31C-9318-FC426BC2E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7361" y="0"/>
            <a:ext cx="12184682" cy="6858000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492FBF53-F147-1A39-639A-D6CCEC69FD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159D39-3847-F9A8-A503-3C1B3B070B97}"/>
              </a:ext>
            </a:extLst>
          </p:cNvPr>
          <p:cNvSpPr txBox="1"/>
          <p:nvPr/>
        </p:nvSpPr>
        <p:spPr>
          <a:xfrm>
            <a:off x="7003432" y="2650400"/>
            <a:ext cx="4923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/>
              <a:t>Le principali statistiche individuali includono i </a:t>
            </a:r>
            <a:r>
              <a:rPr lang="it-IT" sz="2000" b="1" dirty="0"/>
              <a:t>punti</a:t>
            </a:r>
            <a:r>
              <a:rPr lang="it-IT" sz="2000" dirty="0"/>
              <a:t>, che misurano quanto un giocatore segna, i </a:t>
            </a:r>
            <a:r>
              <a:rPr lang="it-IT" sz="2000" b="1" dirty="0"/>
              <a:t>rimbalzi</a:t>
            </a:r>
            <a:r>
              <a:rPr lang="it-IT" sz="2000" dirty="0"/>
              <a:t>, che indicano quante volte recupera la palla dopo un tiro sbagliato, e gli </a:t>
            </a:r>
            <a:r>
              <a:rPr lang="it-IT" sz="2000" b="1" dirty="0"/>
              <a:t>assist</a:t>
            </a:r>
            <a:r>
              <a:rPr lang="it-IT" sz="2000" dirty="0"/>
              <a:t>, che riflettono i passaggi decisivi per i canestri dei compagni.</a:t>
            </a:r>
            <a:endParaRPr lang="en-US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65C89C9-FDA2-0BA8-5FD0-C1215BBB4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1" t="20223" r="8043" b="55389"/>
          <a:stretch>
            <a:fillRect/>
          </a:stretch>
        </p:blipFill>
        <p:spPr>
          <a:xfrm>
            <a:off x="8436565" y="1985883"/>
            <a:ext cx="3402086" cy="576027"/>
          </a:xfrm>
          <a:custGeom>
            <a:avLst/>
            <a:gdLst>
              <a:gd name="connsiteX0" fmla="*/ 1687344 w 7047274"/>
              <a:gd name="connsiteY0" fmla="*/ 279384 h 1193215"/>
              <a:gd name="connsiteX1" fmla="*/ 1630494 w 7047274"/>
              <a:gd name="connsiteY1" fmla="*/ 760348 h 1193215"/>
              <a:gd name="connsiteX2" fmla="*/ 1732463 w 7047274"/>
              <a:gd name="connsiteY2" fmla="*/ 760348 h 1193215"/>
              <a:gd name="connsiteX3" fmla="*/ 1687344 w 7047274"/>
              <a:gd name="connsiteY3" fmla="*/ 279384 h 1193215"/>
              <a:gd name="connsiteX4" fmla="*/ 6533636 w 7047274"/>
              <a:gd name="connsiteY4" fmla="*/ 24049 h 1193215"/>
              <a:gd name="connsiteX5" fmla="*/ 7027574 w 7047274"/>
              <a:gd name="connsiteY5" fmla="*/ 24049 h 1193215"/>
              <a:gd name="connsiteX6" fmla="*/ 7027574 w 7047274"/>
              <a:gd name="connsiteY6" fmla="*/ 253215 h 1193215"/>
              <a:gd name="connsiteX7" fmla="*/ 6829858 w 7047274"/>
              <a:gd name="connsiteY7" fmla="*/ 253215 h 1193215"/>
              <a:gd name="connsiteX8" fmla="*/ 6829858 w 7047274"/>
              <a:gd name="connsiteY8" fmla="*/ 470355 h 1193215"/>
              <a:gd name="connsiteX9" fmla="*/ 7014908 w 7047274"/>
              <a:gd name="connsiteY9" fmla="*/ 470355 h 1193215"/>
              <a:gd name="connsiteX10" fmla="*/ 7014908 w 7047274"/>
              <a:gd name="connsiteY10" fmla="*/ 688203 h 1193215"/>
              <a:gd name="connsiteX11" fmla="*/ 6829858 w 7047274"/>
              <a:gd name="connsiteY11" fmla="*/ 688203 h 1193215"/>
              <a:gd name="connsiteX12" fmla="*/ 6829858 w 7047274"/>
              <a:gd name="connsiteY12" fmla="*/ 940002 h 1193215"/>
              <a:gd name="connsiteX13" fmla="*/ 7047274 w 7047274"/>
              <a:gd name="connsiteY13" fmla="*/ 940002 h 1193215"/>
              <a:gd name="connsiteX14" fmla="*/ 7047274 w 7047274"/>
              <a:gd name="connsiteY14" fmla="*/ 1169167 h 1193215"/>
              <a:gd name="connsiteX15" fmla="*/ 6533636 w 7047274"/>
              <a:gd name="connsiteY15" fmla="*/ 1169167 h 1193215"/>
              <a:gd name="connsiteX16" fmla="*/ 5729813 w 7047274"/>
              <a:gd name="connsiteY16" fmla="*/ 24049 h 1193215"/>
              <a:gd name="connsiteX17" fmla="*/ 6026034 w 7047274"/>
              <a:gd name="connsiteY17" fmla="*/ 24049 h 1193215"/>
              <a:gd name="connsiteX18" fmla="*/ 6026034 w 7047274"/>
              <a:gd name="connsiteY18" fmla="*/ 433576 h 1193215"/>
              <a:gd name="connsiteX19" fmla="*/ 6114689 w 7047274"/>
              <a:gd name="connsiteY19" fmla="*/ 433576 h 1193215"/>
              <a:gd name="connsiteX20" fmla="*/ 6114689 w 7047274"/>
              <a:gd name="connsiteY20" fmla="*/ 24049 h 1193215"/>
              <a:gd name="connsiteX21" fmla="*/ 6410910 w 7047274"/>
              <a:gd name="connsiteY21" fmla="*/ 24049 h 1193215"/>
              <a:gd name="connsiteX22" fmla="*/ 6410910 w 7047274"/>
              <a:gd name="connsiteY22" fmla="*/ 1169167 h 1193215"/>
              <a:gd name="connsiteX23" fmla="*/ 6114689 w 7047274"/>
              <a:gd name="connsiteY23" fmla="*/ 1169167 h 1193215"/>
              <a:gd name="connsiteX24" fmla="*/ 6114689 w 7047274"/>
              <a:gd name="connsiteY24" fmla="*/ 688203 h 1193215"/>
              <a:gd name="connsiteX25" fmla="*/ 6026034 w 7047274"/>
              <a:gd name="connsiteY25" fmla="*/ 688203 h 1193215"/>
              <a:gd name="connsiteX26" fmla="*/ 6026034 w 7047274"/>
              <a:gd name="connsiteY26" fmla="*/ 1169167 h 1193215"/>
              <a:gd name="connsiteX27" fmla="*/ 5729813 w 7047274"/>
              <a:gd name="connsiteY27" fmla="*/ 1169167 h 1193215"/>
              <a:gd name="connsiteX28" fmla="*/ 4524078 w 7047274"/>
              <a:gd name="connsiteY28" fmla="*/ 24049 h 1193215"/>
              <a:gd name="connsiteX29" fmla="*/ 4820299 w 7047274"/>
              <a:gd name="connsiteY29" fmla="*/ 24049 h 1193215"/>
              <a:gd name="connsiteX30" fmla="*/ 4820299 w 7047274"/>
              <a:gd name="connsiteY30" fmla="*/ 1169167 h 1193215"/>
              <a:gd name="connsiteX31" fmla="*/ 4524078 w 7047274"/>
              <a:gd name="connsiteY31" fmla="*/ 1169167 h 1193215"/>
              <a:gd name="connsiteX32" fmla="*/ 3806832 w 7047274"/>
              <a:gd name="connsiteY32" fmla="*/ 24049 h 1193215"/>
              <a:gd name="connsiteX33" fmla="*/ 4454157 w 7047274"/>
              <a:gd name="connsiteY33" fmla="*/ 24049 h 1193215"/>
              <a:gd name="connsiteX34" fmla="*/ 4454157 w 7047274"/>
              <a:gd name="connsiteY34" fmla="*/ 253215 h 1193215"/>
              <a:gd name="connsiteX35" fmla="*/ 4278253 w 7047274"/>
              <a:gd name="connsiteY35" fmla="*/ 253215 h 1193215"/>
              <a:gd name="connsiteX36" fmla="*/ 4278253 w 7047274"/>
              <a:gd name="connsiteY36" fmla="*/ 1169167 h 1193215"/>
              <a:gd name="connsiteX37" fmla="*/ 3982032 w 7047274"/>
              <a:gd name="connsiteY37" fmla="*/ 1169167 h 1193215"/>
              <a:gd name="connsiteX38" fmla="*/ 3982032 w 7047274"/>
              <a:gd name="connsiteY38" fmla="*/ 253215 h 1193215"/>
              <a:gd name="connsiteX39" fmla="*/ 3806832 w 7047274"/>
              <a:gd name="connsiteY39" fmla="*/ 253215 h 1193215"/>
              <a:gd name="connsiteX40" fmla="*/ 2700771 w 7047274"/>
              <a:gd name="connsiteY40" fmla="*/ 24049 h 1193215"/>
              <a:gd name="connsiteX41" fmla="*/ 2996992 w 7047274"/>
              <a:gd name="connsiteY41" fmla="*/ 24049 h 1193215"/>
              <a:gd name="connsiteX42" fmla="*/ 2996992 w 7047274"/>
              <a:gd name="connsiteY42" fmla="*/ 1169167 h 1193215"/>
              <a:gd name="connsiteX43" fmla="*/ 2700771 w 7047274"/>
              <a:gd name="connsiteY43" fmla="*/ 1169167 h 1193215"/>
              <a:gd name="connsiteX44" fmla="*/ 1983525 w 7047274"/>
              <a:gd name="connsiteY44" fmla="*/ 24049 h 1193215"/>
              <a:gd name="connsiteX45" fmla="*/ 2630850 w 7047274"/>
              <a:gd name="connsiteY45" fmla="*/ 24049 h 1193215"/>
              <a:gd name="connsiteX46" fmla="*/ 2630850 w 7047274"/>
              <a:gd name="connsiteY46" fmla="*/ 253215 h 1193215"/>
              <a:gd name="connsiteX47" fmla="*/ 2454946 w 7047274"/>
              <a:gd name="connsiteY47" fmla="*/ 253215 h 1193215"/>
              <a:gd name="connsiteX48" fmla="*/ 2454946 w 7047274"/>
              <a:gd name="connsiteY48" fmla="*/ 1169167 h 1193215"/>
              <a:gd name="connsiteX49" fmla="*/ 2158725 w 7047274"/>
              <a:gd name="connsiteY49" fmla="*/ 1169167 h 1193215"/>
              <a:gd name="connsiteX50" fmla="*/ 2158725 w 7047274"/>
              <a:gd name="connsiteY50" fmla="*/ 253215 h 1193215"/>
              <a:gd name="connsiteX51" fmla="*/ 1983525 w 7047274"/>
              <a:gd name="connsiteY51" fmla="*/ 253215 h 1193215"/>
              <a:gd name="connsiteX52" fmla="*/ 1461309 w 7047274"/>
              <a:gd name="connsiteY52" fmla="*/ 24049 h 1193215"/>
              <a:gd name="connsiteX53" fmla="*/ 1889457 w 7047274"/>
              <a:gd name="connsiteY53" fmla="*/ 24049 h 1193215"/>
              <a:gd name="connsiteX54" fmla="*/ 2058852 w 7047274"/>
              <a:gd name="connsiteY54" fmla="*/ 1169167 h 1193215"/>
              <a:gd name="connsiteX55" fmla="*/ 1756123 w 7047274"/>
              <a:gd name="connsiteY55" fmla="*/ 1169167 h 1193215"/>
              <a:gd name="connsiteX56" fmla="*/ 1740225 w 7047274"/>
              <a:gd name="connsiteY56" fmla="*/ 963343 h 1193215"/>
              <a:gd name="connsiteX57" fmla="*/ 1634265 w 7047274"/>
              <a:gd name="connsiteY57" fmla="*/ 963343 h 1193215"/>
              <a:gd name="connsiteX58" fmla="*/ 1616456 w 7047274"/>
              <a:gd name="connsiteY58" fmla="*/ 1169167 h 1193215"/>
              <a:gd name="connsiteX59" fmla="*/ 1310207 w 7047274"/>
              <a:gd name="connsiteY59" fmla="*/ 1169167 h 1193215"/>
              <a:gd name="connsiteX60" fmla="*/ 718974 w 7047274"/>
              <a:gd name="connsiteY60" fmla="*/ 24049 h 1193215"/>
              <a:gd name="connsiteX61" fmla="*/ 1366298 w 7047274"/>
              <a:gd name="connsiteY61" fmla="*/ 24049 h 1193215"/>
              <a:gd name="connsiteX62" fmla="*/ 1366298 w 7047274"/>
              <a:gd name="connsiteY62" fmla="*/ 253215 h 1193215"/>
              <a:gd name="connsiteX63" fmla="*/ 1190395 w 7047274"/>
              <a:gd name="connsiteY63" fmla="*/ 253215 h 1193215"/>
              <a:gd name="connsiteX64" fmla="*/ 1190395 w 7047274"/>
              <a:gd name="connsiteY64" fmla="*/ 1169167 h 1193215"/>
              <a:gd name="connsiteX65" fmla="*/ 894173 w 7047274"/>
              <a:gd name="connsiteY65" fmla="*/ 1169167 h 1193215"/>
              <a:gd name="connsiteX66" fmla="*/ 894173 w 7047274"/>
              <a:gd name="connsiteY66" fmla="*/ 253215 h 1193215"/>
              <a:gd name="connsiteX67" fmla="*/ 718974 w 7047274"/>
              <a:gd name="connsiteY67" fmla="*/ 253215 h 1193215"/>
              <a:gd name="connsiteX68" fmla="*/ 5272823 w 7047274"/>
              <a:gd name="connsiteY68" fmla="*/ 0 h 1193215"/>
              <a:gd name="connsiteX69" fmla="*/ 5488833 w 7047274"/>
              <a:gd name="connsiteY69" fmla="*/ 50860 h 1193215"/>
              <a:gd name="connsiteX70" fmla="*/ 5600708 w 7047274"/>
              <a:gd name="connsiteY70" fmla="*/ 177649 h 1193215"/>
              <a:gd name="connsiteX71" fmla="*/ 5627445 w 7047274"/>
              <a:gd name="connsiteY71" fmla="*/ 413915 h 1193215"/>
              <a:gd name="connsiteX72" fmla="*/ 5627445 w 7047274"/>
              <a:gd name="connsiteY72" fmla="*/ 522695 h 1193215"/>
              <a:gd name="connsiteX73" fmla="*/ 5331224 w 7047274"/>
              <a:gd name="connsiteY73" fmla="*/ 522695 h 1193215"/>
              <a:gd name="connsiteX74" fmla="*/ 5331224 w 7047274"/>
              <a:gd name="connsiteY74" fmla="*/ 323667 h 1193215"/>
              <a:gd name="connsiteX75" fmla="*/ 5321725 w 7047274"/>
              <a:gd name="connsiteY75" fmla="*/ 215329 h 1193215"/>
              <a:gd name="connsiteX76" fmla="*/ 5279859 w 7047274"/>
              <a:gd name="connsiteY76" fmla="*/ 193801 h 1193215"/>
              <a:gd name="connsiteX77" fmla="*/ 5233421 w 7047274"/>
              <a:gd name="connsiteY77" fmla="*/ 219971 h 1193215"/>
              <a:gd name="connsiteX78" fmla="*/ 5223571 w 7047274"/>
              <a:gd name="connsiteY78" fmla="*/ 333139 h 1193215"/>
              <a:gd name="connsiteX79" fmla="*/ 5223571 w 7047274"/>
              <a:gd name="connsiteY79" fmla="*/ 865028 h 1193215"/>
              <a:gd name="connsiteX80" fmla="*/ 5233421 w 7047274"/>
              <a:gd name="connsiteY80" fmla="*/ 973953 h 1193215"/>
              <a:gd name="connsiteX81" fmla="*/ 5277749 w 7047274"/>
              <a:gd name="connsiteY81" fmla="*/ 999415 h 1193215"/>
              <a:gd name="connsiteX82" fmla="*/ 5321021 w 7047274"/>
              <a:gd name="connsiteY82" fmla="*/ 973892 h 1193215"/>
              <a:gd name="connsiteX83" fmla="*/ 5331224 w 7047274"/>
              <a:gd name="connsiteY83" fmla="*/ 854065 h 1193215"/>
              <a:gd name="connsiteX84" fmla="*/ 5331224 w 7047274"/>
              <a:gd name="connsiteY84" fmla="*/ 710129 h 1193215"/>
              <a:gd name="connsiteX85" fmla="*/ 5627445 w 7047274"/>
              <a:gd name="connsiteY85" fmla="*/ 710129 h 1193215"/>
              <a:gd name="connsiteX86" fmla="*/ 5627445 w 7047274"/>
              <a:gd name="connsiteY86" fmla="*/ 754756 h 1193215"/>
              <a:gd name="connsiteX87" fmla="*/ 5602466 w 7047274"/>
              <a:gd name="connsiteY87" fmla="*/ 1006920 h 1193215"/>
              <a:gd name="connsiteX88" fmla="*/ 5491999 w 7047274"/>
              <a:gd name="connsiteY88" fmla="*/ 1137256 h 1193215"/>
              <a:gd name="connsiteX89" fmla="*/ 5281266 w 7047274"/>
              <a:gd name="connsiteY89" fmla="*/ 1193215 h 1193215"/>
              <a:gd name="connsiteX90" fmla="*/ 5066664 w 7047274"/>
              <a:gd name="connsiteY90" fmla="*/ 1145826 h 1193215"/>
              <a:gd name="connsiteX91" fmla="*/ 4954790 w 7047274"/>
              <a:gd name="connsiteY91" fmla="*/ 1014622 h 1193215"/>
              <a:gd name="connsiteX92" fmla="*/ 4927349 w 7047274"/>
              <a:gd name="connsiteY92" fmla="*/ 762470 h 1193215"/>
              <a:gd name="connsiteX93" fmla="*/ 4927349 w 7047274"/>
              <a:gd name="connsiteY93" fmla="*/ 427917 h 1193215"/>
              <a:gd name="connsiteX94" fmla="*/ 4935792 w 7047274"/>
              <a:gd name="connsiteY94" fmla="*/ 242251 h 1193215"/>
              <a:gd name="connsiteX95" fmla="*/ 4986101 w 7047274"/>
              <a:gd name="connsiteY95" fmla="*/ 123071 h 1193215"/>
              <a:gd name="connsiteX96" fmla="*/ 5102197 w 7047274"/>
              <a:gd name="connsiteY96" fmla="*/ 32890 h 1193215"/>
              <a:gd name="connsiteX97" fmla="*/ 5272823 w 7047274"/>
              <a:gd name="connsiteY97" fmla="*/ 0 h 1193215"/>
              <a:gd name="connsiteX98" fmla="*/ 3409411 w 7047274"/>
              <a:gd name="connsiteY98" fmla="*/ 0 h 1193215"/>
              <a:gd name="connsiteX99" fmla="*/ 3606070 w 7047274"/>
              <a:gd name="connsiteY99" fmla="*/ 37487 h 1193215"/>
              <a:gd name="connsiteX100" fmla="*/ 3713723 w 7047274"/>
              <a:gd name="connsiteY100" fmla="*/ 131913 h 1193215"/>
              <a:gd name="connsiteX101" fmla="*/ 3740109 w 7047274"/>
              <a:gd name="connsiteY101" fmla="*/ 325359 h 1193215"/>
              <a:gd name="connsiteX102" fmla="*/ 3740109 w 7047274"/>
              <a:gd name="connsiteY102" fmla="*/ 370625 h 1193215"/>
              <a:gd name="connsiteX103" fmla="*/ 3464996 w 7047274"/>
              <a:gd name="connsiteY103" fmla="*/ 370625 h 1193215"/>
              <a:gd name="connsiteX104" fmla="*/ 3464996 w 7047274"/>
              <a:gd name="connsiteY104" fmla="*/ 285750 h 1193215"/>
              <a:gd name="connsiteX105" fmla="*/ 3454442 w 7047274"/>
              <a:gd name="connsiteY105" fmla="*/ 210069 h 1193215"/>
              <a:gd name="connsiteX106" fmla="*/ 3419261 w 7047274"/>
              <a:gd name="connsiteY106" fmla="*/ 193801 h 1193215"/>
              <a:gd name="connsiteX107" fmla="*/ 3378803 w 7047274"/>
              <a:gd name="connsiteY107" fmla="*/ 215744 h 1193215"/>
              <a:gd name="connsiteX108" fmla="*/ 3365083 w 7047274"/>
              <a:gd name="connsiteY108" fmla="*/ 282280 h 1193215"/>
              <a:gd name="connsiteX109" fmla="*/ 3380507 w 7047274"/>
              <a:gd name="connsiteY109" fmla="*/ 368626 h 1193215"/>
              <a:gd name="connsiteX110" fmla="*/ 3464214 w 7047274"/>
              <a:gd name="connsiteY110" fmla="*/ 438637 h 1193215"/>
              <a:gd name="connsiteX111" fmla="*/ 3713371 w 7047274"/>
              <a:gd name="connsiteY111" fmla="*/ 632327 h 1193215"/>
              <a:gd name="connsiteX112" fmla="*/ 3764736 w 7047274"/>
              <a:gd name="connsiteY112" fmla="*/ 876345 h 1193215"/>
              <a:gd name="connsiteX113" fmla="*/ 3736239 w 7047274"/>
              <a:gd name="connsiteY113" fmla="*/ 1056706 h 1193215"/>
              <a:gd name="connsiteX114" fmla="*/ 3626124 w 7047274"/>
              <a:gd name="connsiteY114" fmla="*/ 1153960 h 1193215"/>
              <a:gd name="connsiteX115" fmla="*/ 3436147 w 7047274"/>
              <a:gd name="connsiteY115" fmla="*/ 1193215 h 1193215"/>
              <a:gd name="connsiteX116" fmla="*/ 3233155 w 7047274"/>
              <a:gd name="connsiteY116" fmla="*/ 1147948 h 1193215"/>
              <a:gd name="connsiteX117" fmla="*/ 3123039 w 7047274"/>
              <a:gd name="connsiteY117" fmla="*/ 1032658 h 1193215"/>
              <a:gd name="connsiteX118" fmla="*/ 3097006 w 7047274"/>
              <a:gd name="connsiteY118" fmla="*/ 833907 h 1193215"/>
              <a:gd name="connsiteX119" fmla="*/ 3097006 w 7047274"/>
              <a:gd name="connsiteY119" fmla="*/ 758933 h 1193215"/>
              <a:gd name="connsiteX120" fmla="*/ 3372118 w 7047274"/>
              <a:gd name="connsiteY120" fmla="*/ 758933 h 1193215"/>
              <a:gd name="connsiteX121" fmla="*/ 3372118 w 7047274"/>
              <a:gd name="connsiteY121" fmla="*/ 898271 h 1193215"/>
              <a:gd name="connsiteX122" fmla="*/ 3383728 w 7047274"/>
              <a:gd name="connsiteY122" fmla="*/ 981026 h 1193215"/>
              <a:gd name="connsiteX123" fmla="*/ 3424889 w 7047274"/>
              <a:gd name="connsiteY123" fmla="*/ 999415 h 1193215"/>
              <a:gd name="connsiteX124" fmla="*/ 3468865 w 7047274"/>
              <a:gd name="connsiteY124" fmla="*/ 976074 h 1193215"/>
              <a:gd name="connsiteX125" fmla="*/ 3483290 w 7047274"/>
              <a:gd name="connsiteY125" fmla="*/ 906759 h 1193215"/>
              <a:gd name="connsiteX126" fmla="*/ 3455848 w 7047274"/>
              <a:gd name="connsiteY126" fmla="*/ 774494 h 1193215"/>
              <a:gd name="connsiteX127" fmla="*/ 3317236 w 7047274"/>
              <a:gd name="connsiteY127" fmla="*/ 670520 h 1193215"/>
              <a:gd name="connsiteX128" fmla="*/ 3170885 w 7047274"/>
              <a:gd name="connsiteY128" fmla="*/ 563719 h 1193215"/>
              <a:gd name="connsiteX129" fmla="*/ 3111429 w 7047274"/>
              <a:gd name="connsiteY129" fmla="*/ 471769 h 1193215"/>
              <a:gd name="connsiteX130" fmla="*/ 3087859 w 7047274"/>
              <a:gd name="connsiteY130" fmla="*/ 321823 h 1193215"/>
              <a:gd name="connsiteX131" fmla="*/ 3121281 w 7047274"/>
              <a:gd name="connsiteY131" fmla="*/ 129437 h 1193215"/>
              <a:gd name="connsiteX132" fmla="*/ 3229286 w 7047274"/>
              <a:gd name="connsiteY132" fmla="*/ 34305 h 1193215"/>
              <a:gd name="connsiteX133" fmla="*/ 3409411 w 7047274"/>
              <a:gd name="connsiteY133" fmla="*/ 0 h 1193215"/>
              <a:gd name="connsiteX134" fmla="*/ 321552 w 7047274"/>
              <a:gd name="connsiteY134" fmla="*/ 0 h 1193215"/>
              <a:gd name="connsiteX135" fmla="*/ 518212 w 7047274"/>
              <a:gd name="connsiteY135" fmla="*/ 37487 h 1193215"/>
              <a:gd name="connsiteX136" fmla="*/ 625865 w 7047274"/>
              <a:gd name="connsiteY136" fmla="*/ 131913 h 1193215"/>
              <a:gd name="connsiteX137" fmla="*/ 652250 w 7047274"/>
              <a:gd name="connsiteY137" fmla="*/ 325359 h 1193215"/>
              <a:gd name="connsiteX138" fmla="*/ 652250 w 7047274"/>
              <a:gd name="connsiteY138" fmla="*/ 370625 h 1193215"/>
              <a:gd name="connsiteX139" fmla="*/ 377137 w 7047274"/>
              <a:gd name="connsiteY139" fmla="*/ 370625 h 1193215"/>
              <a:gd name="connsiteX140" fmla="*/ 377137 w 7047274"/>
              <a:gd name="connsiteY140" fmla="*/ 285750 h 1193215"/>
              <a:gd name="connsiteX141" fmla="*/ 366583 w 7047274"/>
              <a:gd name="connsiteY141" fmla="*/ 210069 h 1193215"/>
              <a:gd name="connsiteX142" fmla="*/ 331402 w 7047274"/>
              <a:gd name="connsiteY142" fmla="*/ 193801 h 1193215"/>
              <a:gd name="connsiteX143" fmla="*/ 290944 w 7047274"/>
              <a:gd name="connsiteY143" fmla="*/ 215744 h 1193215"/>
              <a:gd name="connsiteX144" fmla="*/ 277224 w 7047274"/>
              <a:gd name="connsiteY144" fmla="*/ 282280 h 1193215"/>
              <a:gd name="connsiteX145" fmla="*/ 292648 w 7047274"/>
              <a:gd name="connsiteY145" fmla="*/ 368626 h 1193215"/>
              <a:gd name="connsiteX146" fmla="*/ 376357 w 7047274"/>
              <a:gd name="connsiteY146" fmla="*/ 438637 h 1193215"/>
              <a:gd name="connsiteX147" fmla="*/ 625513 w 7047274"/>
              <a:gd name="connsiteY147" fmla="*/ 632327 h 1193215"/>
              <a:gd name="connsiteX148" fmla="*/ 676876 w 7047274"/>
              <a:gd name="connsiteY148" fmla="*/ 876345 h 1193215"/>
              <a:gd name="connsiteX149" fmla="*/ 648381 w 7047274"/>
              <a:gd name="connsiteY149" fmla="*/ 1056706 h 1193215"/>
              <a:gd name="connsiteX150" fmla="*/ 538265 w 7047274"/>
              <a:gd name="connsiteY150" fmla="*/ 1153960 h 1193215"/>
              <a:gd name="connsiteX151" fmla="*/ 348289 w 7047274"/>
              <a:gd name="connsiteY151" fmla="*/ 1193215 h 1193215"/>
              <a:gd name="connsiteX152" fmla="*/ 145296 w 7047274"/>
              <a:gd name="connsiteY152" fmla="*/ 1147948 h 1193215"/>
              <a:gd name="connsiteX153" fmla="*/ 35181 w 7047274"/>
              <a:gd name="connsiteY153" fmla="*/ 1032658 h 1193215"/>
              <a:gd name="connsiteX154" fmla="*/ 9147 w 7047274"/>
              <a:gd name="connsiteY154" fmla="*/ 833907 h 1193215"/>
              <a:gd name="connsiteX155" fmla="*/ 9147 w 7047274"/>
              <a:gd name="connsiteY155" fmla="*/ 758933 h 1193215"/>
              <a:gd name="connsiteX156" fmla="*/ 284261 w 7047274"/>
              <a:gd name="connsiteY156" fmla="*/ 758933 h 1193215"/>
              <a:gd name="connsiteX157" fmla="*/ 284261 w 7047274"/>
              <a:gd name="connsiteY157" fmla="*/ 898271 h 1193215"/>
              <a:gd name="connsiteX158" fmla="*/ 295869 w 7047274"/>
              <a:gd name="connsiteY158" fmla="*/ 981026 h 1193215"/>
              <a:gd name="connsiteX159" fmla="*/ 337031 w 7047274"/>
              <a:gd name="connsiteY159" fmla="*/ 999415 h 1193215"/>
              <a:gd name="connsiteX160" fmla="*/ 381007 w 7047274"/>
              <a:gd name="connsiteY160" fmla="*/ 976074 h 1193215"/>
              <a:gd name="connsiteX161" fmla="*/ 395431 w 7047274"/>
              <a:gd name="connsiteY161" fmla="*/ 906759 h 1193215"/>
              <a:gd name="connsiteX162" fmla="*/ 367990 w 7047274"/>
              <a:gd name="connsiteY162" fmla="*/ 774494 h 1193215"/>
              <a:gd name="connsiteX163" fmla="*/ 229378 w 7047274"/>
              <a:gd name="connsiteY163" fmla="*/ 670520 h 1193215"/>
              <a:gd name="connsiteX164" fmla="*/ 83026 w 7047274"/>
              <a:gd name="connsiteY164" fmla="*/ 563719 h 1193215"/>
              <a:gd name="connsiteX165" fmla="*/ 23571 w 7047274"/>
              <a:gd name="connsiteY165" fmla="*/ 471769 h 1193215"/>
              <a:gd name="connsiteX166" fmla="*/ 0 w 7047274"/>
              <a:gd name="connsiteY166" fmla="*/ 321823 h 1193215"/>
              <a:gd name="connsiteX167" fmla="*/ 33422 w 7047274"/>
              <a:gd name="connsiteY167" fmla="*/ 129437 h 1193215"/>
              <a:gd name="connsiteX168" fmla="*/ 141427 w 7047274"/>
              <a:gd name="connsiteY168" fmla="*/ 34305 h 1193215"/>
              <a:gd name="connsiteX169" fmla="*/ 321552 w 7047274"/>
              <a:gd name="connsiteY169" fmla="*/ 0 h 119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7047274" h="1193215">
                <a:moveTo>
                  <a:pt x="1687344" y="279384"/>
                </a:moveTo>
                <a:cubicBezTo>
                  <a:pt x="1657170" y="498654"/>
                  <a:pt x="1638219" y="658976"/>
                  <a:pt x="1630494" y="760348"/>
                </a:cubicBezTo>
                <a:lnTo>
                  <a:pt x="1732463" y="760348"/>
                </a:lnTo>
                <a:cubicBezTo>
                  <a:pt x="1717476" y="630647"/>
                  <a:pt x="1702436" y="470326"/>
                  <a:pt x="1687344" y="279384"/>
                </a:cubicBezTo>
                <a:close/>
                <a:moveTo>
                  <a:pt x="6533636" y="24049"/>
                </a:moveTo>
                <a:lnTo>
                  <a:pt x="7027574" y="24049"/>
                </a:lnTo>
                <a:lnTo>
                  <a:pt x="7027574" y="253215"/>
                </a:lnTo>
                <a:lnTo>
                  <a:pt x="6829858" y="253215"/>
                </a:lnTo>
                <a:lnTo>
                  <a:pt x="6829858" y="470355"/>
                </a:lnTo>
                <a:lnTo>
                  <a:pt x="7014908" y="470355"/>
                </a:lnTo>
                <a:lnTo>
                  <a:pt x="7014908" y="688203"/>
                </a:lnTo>
                <a:lnTo>
                  <a:pt x="6829858" y="688203"/>
                </a:lnTo>
                <a:lnTo>
                  <a:pt x="6829858" y="940002"/>
                </a:lnTo>
                <a:lnTo>
                  <a:pt x="7047274" y="940002"/>
                </a:lnTo>
                <a:lnTo>
                  <a:pt x="7047274" y="1169167"/>
                </a:lnTo>
                <a:lnTo>
                  <a:pt x="6533636" y="1169167"/>
                </a:lnTo>
                <a:close/>
                <a:moveTo>
                  <a:pt x="5729813" y="24049"/>
                </a:moveTo>
                <a:lnTo>
                  <a:pt x="6026034" y="24049"/>
                </a:lnTo>
                <a:lnTo>
                  <a:pt x="6026034" y="433576"/>
                </a:lnTo>
                <a:lnTo>
                  <a:pt x="6114689" y="433576"/>
                </a:lnTo>
                <a:lnTo>
                  <a:pt x="6114689" y="24049"/>
                </a:lnTo>
                <a:lnTo>
                  <a:pt x="6410910" y="24049"/>
                </a:lnTo>
                <a:lnTo>
                  <a:pt x="6410910" y="1169167"/>
                </a:lnTo>
                <a:lnTo>
                  <a:pt x="6114689" y="1169167"/>
                </a:lnTo>
                <a:lnTo>
                  <a:pt x="6114689" y="688203"/>
                </a:lnTo>
                <a:lnTo>
                  <a:pt x="6026034" y="688203"/>
                </a:lnTo>
                <a:lnTo>
                  <a:pt x="6026034" y="1169167"/>
                </a:lnTo>
                <a:lnTo>
                  <a:pt x="5729813" y="1169167"/>
                </a:lnTo>
                <a:close/>
                <a:moveTo>
                  <a:pt x="4524078" y="24049"/>
                </a:moveTo>
                <a:lnTo>
                  <a:pt x="4820299" y="24049"/>
                </a:lnTo>
                <a:lnTo>
                  <a:pt x="4820299" y="1169167"/>
                </a:lnTo>
                <a:lnTo>
                  <a:pt x="4524078" y="1169167"/>
                </a:lnTo>
                <a:close/>
                <a:moveTo>
                  <a:pt x="3806832" y="24049"/>
                </a:moveTo>
                <a:lnTo>
                  <a:pt x="4454157" y="24049"/>
                </a:lnTo>
                <a:lnTo>
                  <a:pt x="4454157" y="253215"/>
                </a:lnTo>
                <a:lnTo>
                  <a:pt x="4278253" y="253215"/>
                </a:lnTo>
                <a:lnTo>
                  <a:pt x="4278253" y="1169167"/>
                </a:lnTo>
                <a:lnTo>
                  <a:pt x="3982032" y="1169167"/>
                </a:lnTo>
                <a:lnTo>
                  <a:pt x="3982032" y="253215"/>
                </a:lnTo>
                <a:lnTo>
                  <a:pt x="3806832" y="253215"/>
                </a:lnTo>
                <a:close/>
                <a:moveTo>
                  <a:pt x="2700771" y="24049"/>
                </a:moveTo>
                <a:lnTo>
                  <a:pt x="2996992" y="24049"/>
                </a:lnTo>
                <a:lnTo>
                  <a:pt x="2996992" y="1169167"/>
                </a:lnTo>
                <a:lnTo>
                  <a:pt x="2700771" y="1169167"/>
                </a:lnTo>
                <a:close/>
                <a:moveTo>
                  <a:pt x="1983525" y="24049"/>
                </a:moveTo>
                <a:lnTo>
                  <a:pt x="2630850" y="24049"/>
                </a:lnTo>
                <a:lnTo>
                  <a:pt x="2630850" y="253215"/>
                </a:lnTo>
                <a:lnTo>
                  <a:pt x="2454946" y="253215"/>
                </a:lnTo>
                <a:lnTo>
                  <a:pt x="2454946" y="1169167"/>
                </a:lnTo>
                <a:lnTo>
                  <a:pt x="2158725" y="1169167"/>
                </a:lnTo>
                <a:lnTo>
                  <a:pt x="2158725" y="253215"/>
                </a:lnTo>
                <a:lnTo>
                  <a:pt x="1983525" y="253215"/>
                </a:lnTo>
                <a:close/>
                <a:moveTo>
                  <a:pt x="1461309" y="24049"/>
                </a:moveTo>
                <a:lnTo>
                  <a:pt x="1889457" y="24049"/>
                </a:lnTo>
                <a:lnTo>
                  <a:pt x="2058852" y="1169167"/>
                </a:lnTo>
                <a:lnTo>
                  <a:pt x="1756123" y="1169167"/>
                </a:lnTo>
                <a:lnTo>
                  <a:pt x="1740225" y="963343"/>
                </a:lnTo>
                <a:lnTo>
                  <a:pt x="1634265" y="963343"/>
                </a:lnTo>
                <a:lnTo>
                  <a:pt x="1616456" y="1169167"/>
                </a:lnTo>
                <a:lnTo>
                  <a:pt x="1310207" y="1169167"/>
                </a:lnTo>
                <a:close/>
                <a:moveTo>
                  <a:pt x="718974" y="24049"/>
                </a:moveTo>
                <a:lnTo>
                  <a:pt x="1366298" y="24049"/>
                </a:lnTo>
                <a:lnTo>
                  <a:pt x="1366298" y="253215"/>
                </a:lnTo>
                <a:lnTo>
                  <a:pt x="1190395" y="253215"/>
                </a:lnTo>
                <a:lnTo>
                  <a:pt x="1190395" y="1169167"/>
                </a:lnTo>
                <a:lnTo>
                  <a:pt x="894173" y="1169167"/>
                </a:lnTo>
                <a:lnTo>
                  <a:pt x="894173" y="253215"/>
                </a:lnTo>
                <a:lnTo>
                  <a:pt x="718974" y="253215"/>
                </a:lnTo>
                <a:close/>
                <a:moveTo>
                  <a:pt x="5272823" y="0"/>
                </a:moveTo>
                <a:cubicBezTo>
                  <a:pt x="5360071" y="0"/>
                  <a:pt x="5432075" y="16953"/>
                  <a:pt x="5488833" y="50860"/>
                </a:cubicBezTo>
                <a:cubicBezTo>
                  <a:pt x="5545591" y="84766"/>
                  <a:pt x="5582883" y="127030"/>
                  <a:pt x="5600708" y="177649"/>
                </a:cubicBezTo>
                <a:cubicBezTo>
                  <a:pt x="5618533" y="228268"/>
                  <a:pt x="5627445" y="307024"/>
                  <a:pt x="5627445" y="413915"/>
                </a:cubicBezTo>
                <a:lnTo>
                  <a:pt x="5627445" y="522695"/>
                </a:lnTo>
                <a:lnTo>
                  <a:pt x="5331224" y="522695"/>
                </a:lnTo>
                <a:lnTo>
                  <a:pt x="5331224" y="323667"/>
                </a:lnTo>
                <a:cubicBezTo>
                  <a:pt x="5331224" y="265795"/>
                  <a:pt x="5328057" y="229682"/>
                  <a:pt x="5321725" y="215329"/>
                </a:cubicBezTo>
                <a:cubicBezTo>
                  <a:pt x="5315392" y="200977"/>
                  <a:pt x="5301437" y="193801"/>
                  <a:pt x="5279859" y="193801"/>
                </a:cubicBezTo>
                <a:cubicBezTo>
                  <a:pt x="5255467" y="193801"/>
                  <a:pt x="5239988" y="202525"/>
                  <a:pt x="5233421" y="219971"/>
                </a:cubicBezTo>
                <a:cubicBezTo>
                  <a:pt x="5226854" y="237418"/>
                  <a:pt x="5223571" y="275141"/>
                  <a:pt x="5223571" y="333139"/>
                </a:cubicBezTo>
                <a:lnTo>
                  <a:pt x="5223571" y="865028"/>
                </a:lnTo>
                <a:cubicBezTo>
                  <a:pt x="5223571" y="920669"/>
                  <a:pt x="5226854" y="956977"/>
                  <a:pt x="5233421" y="973953"/>
                </a:cubicBezTo>
                <a:cubicBezTo>
                  <a:pt x="5239988" y="990927"/>
                  <a:pt x="5254763" y="999415"/>
                  <a:pt x="5277749" y="999415"/>
                </a:cubicBezTo>
                <a:cubicBezTo>
                  <a:pt x="5299795" y="999415"/>
                  <a:pt x="5314219" y="990907"/>
                  <a:pt x="5321021" y="973892"/>
                </a:cubicBezTo>
                <a:cubicBezTo>
                  <a:pt x="5327822" y="956875"/>
                  <a:pt x="5331224" y="916933"/>
                  <a:pt x="5331224" y="854065"/>
                </a:cubicBezTo>
                <a:lnTo>
                  <a:pt x="5331224" y="710129"/>
                </a:lnTo>
                <a:lnTo>
                  <a:pt x="5627445" y="710129"/>
                </a:lnTo>
                <a:lnTo>
                  <a:pt x="5627445" y="754756"/>
                </a:lnTo>
                <a:cubicBezTo>
                  <a:pt x="5627445" y="873280"/>
                  <a:pt x="5619118" y="957335"/>
                  <a:pt x="5602466" y="1006920"/>
                </a:cubicBezTo>
                <a:cubicBezTo>
                  <a:pt x="5585815" y="1056503"/>
                  <a:pt x="5548991" y="1099949"/>
                  <a:pt x="5491999" y="1137256"/>
                </a:cubicBezTo>
                <a:cubicBezTo>
                  <a:pt x="5435006" y="1174562"/>
                  <a:pt x="5364762" y="1193215"/>
                  <a:pt x="5281266" y="1193215"/>
                </a:cubicBezTo>
                <a:cubicBezTo>
                  <a:pt x="5194488" y="1193215"/>
                  <a:pt x="5122954" y="1177418"/>
                  <a:pt x="5066664" y="1145826"/>
                </a:cubicBezTo>
                <a:cubicBezTo>
                  <a:pt x="5010376" y="1114233"/>
                  <a:pt x="4973084" y="1070499"/>
                  <a:pt x="4954790" y="1014622"/>
                </a:cubicBezTo>
                <a:cubicBezTo>
                  <a:pt x="4936496" y="958746"/>
                  <a:pt x="4927349" y="874695"/>
                  <a:pt x="4927349" y="762470"/>
                </a:cubicBezTo>
                <a:lnTo>
                  <a:pt x="4927349" y="427917"/>
                </a:lnTo>
                <a:cubicBezTo>
                  <a:pt x="4927349" y="345399"/>
                  <a:pt x="4930163" y="283510"/>
                  <a:pt x="4935792" y="242251"/>
                </a:cubicBezTo>
                <a:cubicBezTo>
                  <a:pt x="4941421" y="200992"/>
                  <a:pt x="4958190" y="161265"/>
                  <a:pt x="4986101" y="123071"/>
                </a:cubicBezTo>
                <a:cubicBezTo>
                  <a:pt x="5014011" y="84877"/>
                  <a:pt x="5052710" y="54817"/>
                  <a:pt x="5102197" y="32890"/>
                </a:cubicBezTo>
                <a:cubicBezTo>
                  <a:pt x="5151684" y="10963"/>
                  <a:pt x="5208560" y="0"/>
                  <a:pt x="5272823" y="0"/>
                </a:cubicBezTo>
                <a:close/>
                <a:moveTo>
                  <a:pt x="3409411" y="0"/>
                </a:moveTo>
                <a:cubicBezTo>
                  <a:pt x="3486339" y="0"/>
                  <a:pt x="3551891" y="12497"/>
                  <a:pt x="3606070" y="37487"/>
                </a:cubicBezTo>
                <a:cubicBezTo>
                  <a:pt x="3660248" y="62479"/>
                  <a:pt x="3696133" y="93954"/>
                  <a:pt x="3713723" y="131913"/>
                </a:cubicBezTo>
                <a:cubicBezTo>
                  <a:pt x="3731314" y="169870"/>
                  <a:pt x="3740109" y="234353"/>
                  <a:pt x="3740109" y="325359"/>
                </a:cubicBezTo>
                <a:lnTo>
                  <a:pt x="3740109" y="370625"/>
                </a:lnTo>
                <a:lnTo>
                  <a:pt x="3464996" y="370625"/>
                </a:lnTo>
                <a:lnTo>
                  <a:pt x="3464996" y="285750"/>
                </a:lnTo>
                <a:cubicBezTo>
                  <a:pt x="3464996" y="246141"/>
                  <a:pt x="3461478" y="220914"/>
                  <a:pt x="3454442" y="210069"/>
                </a:cubicBezTo>
                <a:cubicBezTo>
                  <a:pt x="3447405" y="199223"/>
                  <a:pt x="3435678" y="193801"/>
                  <a:pt x="3419261" y="193801"/>
                </a:cubicBezTo>
                <a:cubicBezTo>
                  <a:pt x="3401436" y="193801"/>
                  <a:pt x="3387950" y="201116"/>
                  <a:pt x="3378803" y="215744"/>
                </a:cubicBezTo>
                <a:cubicBezTo>
                  <a:pt x="3369657" y="230373"/>
                  <a:pt x="3365083" y="252551"/>
                  <a:pt x="3365083" y="282280"/>
                </a:cubicBezTo>
                <a:cubicBezTo>
                  <a:pt x="3365083" y="320496"/>
                  <a:pt x="3370225" y="349278"/>
                  <a:pt x="3380507" y="368626"/>
                </a:cubicBezTo>
                <a:cubicBezTo>
                  <a:pt x="3390328" y="387973"/>
                  <a:pt x="3418231" y="411310"/>
                  <a:pt x="3464214" y="438637"/>
                </a:cubicBezTo>
                <a:cubicBezTo>
                  <a:pt x="3596076" y="517309"/>
                  <a:pt x="3679129" y="581873"/>
                  <a:pt x="3713371" y="632327"/>
                </a:cubicBezTo>
                <a:cubicBezTo>
                  <a:pt x="3747614" y="682781"/>
                  <a:pt x="3764736" y="764120"/>
                  <a:pt x="3764736" y="876345"/>
                </a:cubicBezTo>
                <a:cubicBezTo>
                  <a:pt x="3764736" y="957920"/>
                  <a:pt x="3755237" y="1018041"/>
                  <a:pt x="3736239" y="1056706"/>
                </a:cubicBezTo>
                <a:cubicBezTo>
                  <a:pt x="3717241" y="1095372"/>
                  <a:pt x="3680536" y="1127790"/>
                  <a:pt x="3626124" y="1153960"/>
                </a:cubicBezTo>
                <a:cubicBezTo>
                  <a:pt x="3571710" y="1180130"/>
                  <a:pt x="3508385" y="1193215"/>
                  <a:pt x="3436147" y="1193215"/>
                </a:cubicBezTo>
                <a:cubicBezTo>
                  <a:pt x="3356873" y="1193215"/>
                  <a:pt x="3289209" y="1178126"/>
                  <a:pt x="3233155" y="1147948"/>
                </a:cubicBezTo>
                <a:cubicBezTo>
                  <a:pt x="3177100" y="1117770"/>
                  <a:pt x="3140395" y="1079340"/>
                  <a:pt x="3123039" y="1032658"/>
                </a:cubicBezTo>
                <a:cubicBezTo>
                  <a:pt x="3105684" y="985976"/>
                  <a:pt x="3097006" y="919726"/>
                  <a:pt x="3097006" y="833907"/>
                </a:cubicBezTo>
                <a:lnTo>
                  <a:pt x="3097006" y="758933"/>
                </a:lnTo>
                <a:lnTo>
                  <a:pt x="3372118" y="758933"/>
                </a:lnTo>
                <a:lnTo>
                  <a:pt x="3372118" y="898271"/>
                </a:lnTo>
                <a:cubicBezTo>
                  <a:pt x="3372118" y="941181"/>
                  <a:pt x="3375989" y="968765"/>
                  <a:pt x="3383728" y="981026"/>
                </a:cubicBezTo>
                <a:cubicBezTo>
                  <a:pt x="3391468" y="993285"/>
                  <a:pt x="3405188" y="999415"/>
                  <a:pt x="3424889" y="999415"/>
                </a:cubicBezTo>
                <a:cubicBezTo>
                  <a:pt x="3444592" y="999415"/>
                  <a:pt x="3459250" y="991635"/>
                  <a:pt x="3468865" y="976074"/>
                </a:cubicBezTo>
                <a:cubicBezTo>
                  <a:pt x="3478482" y="960514"/>
                  <a:pt x="3483290" y="937408"/>
                  <a:pt x="3483290" y="906759"/>
                </a:cubicBezTo>
                <a:cubicBezTo>
                  <a:pt x="3483290" y="839330"/>
                  <a:pt x="3474143" y="795242"/>
                  <a:pt x="3455848" y="774494"/>
                </a:cubicBezTo>
                <a:cubicBezTo>
                  <a:pt x="3437086" y="753747"/>
                  <a:pt x="3390882" y="719088"/>
                  <a:pt x="3317236" y="670520"/>
                </a:cubicBezTo>
                <a:cubicBezTo>
                  <a:pt x="3243592" y="621482"/>
                  <a:pt x="3194808" y="585881"/>
                  <a:pt x="3170885" y="563719"/>
                </a:cubicBezTo>
                <a:cubicBezTo>
                  <a:pt x="3146962" y="541557"/>
                  <a:pt x="3127144" y="510907"/>
                  <a:pt x="3111429" y="471769"/>
                </a:cubicBezTo>
                <a:cubicBezTo>
                  <a:pt x="3095715" y="432632"/>
                  <a:pt x="3087859" y="382650"/>
                  <a:pt x="3087859" y="321823"/>
                </a:cubicBezTo>
                <a:cubicBezTo>
                  <a:pt x="3087859" y="234117"/>
                  <a:pt x="3098999" y="169988"/>
                  <a:pt x="3121281" y="129437"/>
                </a:cubicBezTo>
                <a:cubicBezTo>
                  <a:pt x="3143562" y="88885"/>
                  <a:pt x="3179563" y="57174"/>
                  <a:pt x="3229286" y="34305"/>
                </a:cubicBezTo>
                <a:cubicBezTo>
                  <a:pt x="3279007" y="11435"/>
                  <a:pt x="3339048" y="0"/>
                  <a:pt x="3409411" y="0"/>
                </a:cubicBezTo>
                <a:close/>
                <a:moveTo>
                  <a:pt x="321552" y="0"/>
                </a:moveTo>
                <a:cubicBezTo>
                  <a:pt x="398481" y="0"/>
                  <a:pt x="464034" y="12497"/>
                  <a:pt x="518212" y="37487"/>
                </a:cubicBezTo>
                <a:cubicBezTo>
                  <a:pt x="572390" y="62479"/>
                  <a:pt x="608274" y="93954"/>
                  <a:pt x="625865" y="131913"/>
                </a:cubicBezTo>
                <a:cubicBezTo>
                  <a:pt x="643455" y="169870"/>
                  <a:pt x="652250" y="234353"/>
                  <a:pt x="652250" y="325359"/>
                </a:cubicBezTo>
                <a:lnTo>
                  <a:pt x="652250" y="370625"/>
                </a:lnTo>
                <a:lnTo>
                  <a:pt x="377137" y="370625"/>
                </a:lnTo>
                <a:lnTo>
                  <a:pt x="377137" y="285750"/>
                </a:lnTo>
                <a:cubicBezTo>
                  <a:pt x="377137" y="246141"/>
                  <a:pt x="373619" y="220914"/>
                  <a:pt x="366583" y="210069"/>
                </a:cubicBezTo>
                <a:cubicBezTo>
                  <a:pt x="359547" y="199223"/>
                  <a:pt x="347819" y="193801"/>
                  <a:pt x="331402" y="193801"/>
                </a:cubicBezTo>
                <a:cubicBezTo>
                  <a:pt x="313577" y="193801"/>
                  <a:pt x="300091" y="201116"/>
                  <a:pt x="290944" y="215744"/>
                </a:cubicBezTo>
                <a:cubicBezTo>
                  <a:pt x="281798" y="230373"/>
                  <a:pt x="277224" y="252551"/>
                  <a:pt x="277224" y="282280"/>
                </a:cubicBezTo>
                <a:cubicBezTo>
                  <a:pt x="277224" y="320496"/>
                  <a:pt x="282365" y="349278"/>
                  <a:pt x="292648" y="368626"/>
                </a:cubicBezTo>
                <a:cubicBezTo>
                  <a:pt x="302470" y="387973"/>
                  <a:pt x="330372" y="411310"/>
                  <a:pt x="376357" y="438637"/>
                </a:cubicBezTo>
                <a:cubicBezTo>
                  <a:pt x="508219" y="517309"/>
                  <a:pt x="591271" y="581873"/>
                  <a:pt x="625513" y="632327"/>
                </a:cubicBezTo>
                <a:cubicBezTo>
                  <a:pt x="659755" y="682781"/>
                  <a:pt x="676876" y="764120"/>
                  <a:pt x="676876" y="876345"/>
                </a:cubicBezTo>
                <a:cubicBezTo>
                  <a:pt x="676876" y="957920"/>
                  <a:pt x="667378" y="1018041"/>
                  <a:pt x="648381" y="1056706"/>
                </a:cubicBezTo>
                <a:cubicBezTo>
                  <a:pt x="629382" y="1095372"/>
                  <a:pt x="592678" y="1127790"/>
                  <a:pt x="538265" y="1153960"/>
                </a:cubicBezTo>
                <a:cubicBezTo>
                  <a:pt x="483852" y="1180130"/>
                  <a:pt x="420527" y="1193215"/>
                  <a:pt x="348289" y="1193215"/>
                </a:cubicBezTo>
                <a:cubicBezTo>
                  <a:pt x="269016" y="1193215"/>
                  <a:pt x="201351" y="1178126"/>
                  <a:pt x="145296" y="1147948"/>
                </a:cubicBezTo>
                <a:cubicBezTo>
                  <a:pt x="89242" y="1117770"/>
                  <a:pt x="52537" y="1079340"/>
                  <a:pt x="35181" y="1032658"/>
                </a:cubicBezTo>
                <a:cubicBezTo>
                  <a:pt x="17825" y="985976"/>
                  <a:pt x="9147" y="919726"/>
                  <a:pt x="9147" y="833907"/>
                </a:cubicBezTo>
                <a:lnTo>
                  <a:pt x="9147" y="758933"/>
                </a:lnTo>
                <a:lnTo>
                  <a:pt x="284261" y="758933"/>
                </a:lnTo>
                <a:lnTo>
                  <a:pt x="284261" y="898271"/>
                </a:lnTo>
                <a:cubicBezTo>
                  <a:pt x="284261" y="941181"/>
                  <a:pt x="288130" y="968765"/>
                  <a:pt x="295869" y="981026"/>
                </a:cubicBezTo>
                <a:cubicBezTo>
                  <a:pt x="303610" y="993285"/>
                  <a:pt x="317329" y="999415"/>
                  <a:pt x="337031" y="999415"/>
                </a:cubicBezTo>
                <a:cubicBezTo>
                  <a:pt x="356733" y="999415"/>
                  <a:pt x="371391" y="991635"/>
                  <a:pt x="381007" y="976074"/>
                </a:cubicBezTo>
                <a:cubicBezTo>
                  <a:pt x="390623" y="960514"/>
                  <a:pt x="395431" y="937408"/>
                  <a:pt x="395431" y="906759"/>
                </a:cubicBezTo>
                <a:cubicBezTo>
                  <a:pt x="395431" y="839330"/>
                  <a:pt x="386284" y="795242"/>
                  <a:pt x="367990" y="774494"/>
                </a:cubicBezTo>
                <a:cubicBezTo>
                  <a:pt x="349227" y="753747"/>
                  <a:pt x="303023" y="719088"/>
                  <a:pt x="229378" y="670520"/>
                </a:cubicBezTo>
                <a:cubicBezTo>
                  <a:pt x="155733" y="621482"/>
                  <a:pt x="106949" y="585881"/>
                  <a:pt x="83026" y="563719"/>
                </a:cubicBezTo>
                <a:cubicBezTo>
                  <a:pt x="59104" y="541557"/>
                  <a:pt x="39285" y="510907"/>
                  <a:pt x="23571" y="471769"/>
                </a:cubicBezTo>
                <a:cubicBezTo>
                  <a:pt x="7858" y="432632"/>
                  <a:pt x="0" y="382650"/>
                  <a:pt x="0" y="321823"/>
                </a:cubicBezTo>
                <a:cubicBezTo>
                  <a:pt x="0" y="234117"/>
                  <a:pt x="11141" y="169988"/>
                  <a:pt x="33422" y="129437"/>
                </a:cubicBezTo>
                <a:cubicBezTo>
                  <a:pt x="55703" y="88885"/>
                  <a:pt x="91705" y="57174"/>
                  <a:pt x="141427" y="34305"/>
                </a:cubicBezTo>
                <a:cubicBezTo>
                  <a:pt x="191149" y="11435"/>
                  <a:pt x="251191" y="0"/>
                  <a:pt x="3215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5977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4757E423-9D9D-BC34-11A2-F4C3CA2745D0}"/>
              </a:ext>
            </a:extLst>
          </p:cNvPr>
          <p:cNvSpPr/>
          <p:nvPr/>
        </p:nvSpPr>
        <p:spPr>
          <a:xfrm>
            <a:off x="168726" y="188274"/>
            <a:ext cx="11867535" cy="6538452"/>
          </a:xfrm>
          <a:prstGeom prst="rect">
            <a:avLst/>
          </a:prstGeom>
          <a:solidFill>
            <a:srgbClr val="CBAE82">
              <a:alpha val="50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6214120-EC77-27D5-CC3B-FDA5AA373AD5}"/>
              </a:ext>
            </a:extLst>
          </p:cNvPr>
          <p:cNvSpPr/>
          <p:nvPr/>
        </p:nvSpPr>
        <p:spPr>
          <a:xfrm rot="5400000">
            <a:off x="1194120" y="1668671"/>
            <a:ext cx="9803757" cy="8464766"/>
          </a:xfrm>
          <a:prstGeom prst="roundRect">
            <a:avLst>
              <a:gd name="adj" fmla="val 50000"/>
            </a:avLst>
          </a:prstGeom>
          <a:solidFill>
            <a:srgbClr val="CBAE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FBDC939-5C49-0255-212A-23BCF8834156}"/>
              </a:ext>
            </a:extLst>
          </p:cNvPr>
          <p:cNvSpPr/>
          <p:nvPr/>
        </p:nvSpPr>
        <p:spPr>
          <a:xfrm>
            <a:off x="4696909" y="2805103"/>
            <a:ext cx="2798178" cy="5208608"/>
          </a:xfrm>
          <a:prstGeom prst="roundRect">
            <a:avLst>
              <a:gd name="adj" fmla="val 4893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C0B96BB-B02C-618D-7764-24D826E50941}"/>
              </a:ext>
            </a:extLst>
          </p:cNvPr>
          <p:cNvCxnSpPr/>
          <p:nvPr/>
        </p:nvCxnSpPr>
        <p:spPr>
          <a:xfrm>
            <a:off x="4676172" y="4120587"/>
            <a:ext cx="2847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923D68C-E4FC-5CCC-959A-84DCACE0B9E5}"/>
              </a:ext>
            </a:extLst>
          </p:cNvPr>
          <p:cNvCxnSpPr>
            <a:cxnSpLocks/>
          </p:cNvCxnSpPr>
          <p:nvPr/>
        </p:nvCxnSpPr>
        <p:spPr>
          <a:xfrm>
            <a:off x="1856576" y="6726726"/>
            <a:ext cx="84788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E2511000-0546-452C-DBB9-FAEA387AA16A}"/>
              </a:ext>
            </a:extLst>
          </p:cNvPr>
          <p:cNvSpPr/>
          <p:nvPr/>
        </p:nvSpPr>
        <p:spPr>
          <a:xfrm>
            <a:off x="1623091" y="6736886"/>
            <a:ext cx="8958804" cy="4494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AEA2B2A-D5F5-EBFC-85A6-A1D0E7556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40" t="34666" r="29454" b="45029"/>
          <a:stretch>
            <a:fillRect/>
          </a:stretch>
        </p:blipFill>
        <p:spPr>
          <a:xfrm>
            <a:off x="289195" y="268396"/>
            <a:ext cx="1913735" cy="703878"/>
          </a:xfrm>
          <a:custGeom>
            <a:avLst/>
            <a:gdLst>
              <a:gd name="connsiteX0" fmla="*/ 310390 w 3148840"/>
              <a:gd name="connsiteY0" fmla="*/ 236553 h 1158153"/>
              <a:gd name="connsiteX1" fmla="*/ 310390 w 3148840"/>
              <a:gd name="connsiteY1" fmla="*/ 450545 h 1158153"/>
              <a:gd name="connsiteX2" fmla="*/ 354086 w 3148840"/>
              <a:gd name="connsiteY2" fmla="*/ 440722 h 1158153"/>
              <a:gd name="connsiteX3" fmla="*/ 368503 w 3148840"/>
              <a:gd name="connsiteY3" fmla="*/ 366345 h 1158153"/>
              <a:gd name="connsiteX4" fmla="*/ 368503 w 3148840"/>
              <a:gd name="connsiteY4" fmla="*/ 306673 h 1158153"/>
              <a:gd name="connsiteX5" fmla="*/ 354188 w 3148840"/>
              <a:gd name="connsiteY5" fmla="*/ 248998 h 1158153"/>
              <a:gd name="connsiteX6" fmla="*/ 310390 w 3148840"/>
              <a:gd name="connsiteY6" fmla="*/ 236553 h 1158153"/>
              <a:gd name="connsiteX7" fmla="*/ 1867117 w 3148840"/>
              <a:gd name="connsiteY7" fmla="*/ 211257 h 1158153"/>
              <a:gd name="connsiteX8" fmla="*/ 1844620 w 3148840"/>
              <a:gd name="connsiteY8" fmla="*/ 223365 h 1158153"/>
              <a:gd name="connsiteX9" fmla="*/ 1836394 w 3148840"/>
              <a:gd name="connsiteY9" fmla="*/ 315486 h 1158153"/>
              <a:gd name="connsiteX10" fmla="*/ 1836394 w 3148840"/>
              <a:gd name="connsiteY10" fmla="*/ 821911 h 1158153"/>
              <a:gd name="connsiteX11" fmla="*/ 1841949 w 3148840"/>
              <a:gd name="connsiteY11" fmla="*/ 930792 h 1158153"/>
              <a:gd name="connsiteX12" fmla="*/ 1865130 w 3148840"/>
              <a:gd name="connsiteY12" fmla="*/ 946896 h 1158153"/>
              <a:gd name="connsiteX13" fmla="*/ 1889636 w 3148840"/>
              <a:gd name="connsiteY13" fmla="*/ 926925 h 1158153"/>
              <a:gd name="connsiteX14" fmla="*/ 1895874 w 3148840"/>
              <a:gd name="connsiteY14" fmla="*/ 813867 h 1158153"/>
              <a:gd name="connsiteX15" fmla="*/ 1895874 w 3148840"/>
              <a:gd name="connsiteY15" fmla="*/ 315486 h 1158153"/>
              <a:gd name="connsiteX16" fmla="*/ 1889689 w 3148840"/>
              <a:gd name="connsiteY16" fmla="*/ 226997 h 1158153"/>
              <a:gd name="connsiteX17" fmla="*/ 1867117 w 3148840"/>
              <a:gd name="connsiteY17" fmla="*/ 211257 h 1158153"/>
              <a:gd name="connsiteX18" fmla="*/ 2838449 w 3148840"/>
              <a:gd name="connsiteY18" fmla="*/ 23245 h 1158153"/>
              <a:gd name="connsiteX19" fmla="*/ 3148840 w 3148840"/>
              <a:gd name="connsiteY19" fmla="*/ 23245 h 1158153"/>
              <a:gd name="connsiteX20" fmla="*/ 3148840 w 3148840"/>
              <a:gd name="connsiteY20" fmla="*/ 1135591 h 1158153"/>
              <a:gd name="connsiteX21" fmla="*/ 2838449 w 3148840"/>
              <a:gd name="connsiteY21" fmla="*/ 1135591 h 1158153"/>
              <a:gd name="connsiteX22" fmla="*/ 2305049 w 3148840"/>
              <a:gd name="connsiteY22" fmla="*/ 23245 h 1158153"/>
              <a:gd name="connsiteX23" fmla="*/ 2615440 w 3148840"/>
              <a:gd name="connsiteY23" fmla="*/ 23245 h 1158153"/>
              <a:gd name="connsiteX24" fmla="*/ 2615440 w 3148840"/>
              <a:gd name="connsiteY24" fmla="*/ 890834 h 1158153"/>
              <a:gd name="connsiteX25" fmla="*/ 2787043 w 3148840"/>
              <a:gd name="connsiteY25" fmla="*/ 890834 h 1158153"/>
              <a:gd name="connsiteX26" fmla="*/ 2787043 w 3148840"/>
              <a:gd name="connsiteY26" fmla="*/ 1135591 h 1158153"/>
              <a:gd name="connsiteX27" fmla="*/ 2305049 w 3148840"/>
              <a:gd name="connsiteY27" fmla="*/ 1135591 h 1158153"/>
              <a:gd name="connsiteX28" fmla="*/ 757897 w 3148840"/>
              <a:gd name="connsiteY28" fmla="*/ 23245 h 1158153"/>
              <a:gd name="connsiteX29" fmla="*/ 1068288 w 3148840"/>
              <a:gd name="connsiteY29" fmla="*/ 23245 h 1158153"/>
              <a:gd name="connsiteX30" fmla="*/ 1068288 w 3148840"/>
              <a:gd name="connsiteY30" fmla="*/ 850048 h 1158153"/>
              <a:gd name="connsiteX31" fmla="*/ 1073746 w 3148840"/>
              <a:gd name="connsiteY31" fmla="*/ 932950 h 1158153"/>
              <a:gd name="connsiteX32" fmla="*/ 1092932 w 3148840"/>
              <a:gd name="connsiteY32" fmla="*/ 946896 h 1158153"/>
              <a:gd name="connsiteX33" fmla="*/ 1115835 w 3148840"/>
              <a:gd name="connsiteY33" fmla="*/ 930621 h 1158153"/>
              <a:gd name="connsiteX34" fmla="*/ 1121615 w 3148840"/>
              <a:gd name="connsiteY34" fmla="*/ 835990 h 1158153"/>
              <a:gd name="connsiteX35" fmla="*/ 1121615 w 3148840"/>
              <a:gd name="connsiteY35" fmla="*/ 23245 h 1158153"/>
              <a:gd name="connsiteX36" fmla="*/ 1432005 w 3148840"/>
              <a:gd name="connsiteY36" fmla="*/ 23245 h 1158153"/>
              <a:gd name="connsiteX37" fmla="*/ 1432005 w 3148840"/>
              <a:gd name="connsiteY37" fmla="*/ 761896 h 1158153"/>
              <a:gd name="connsiteX38" fmla="*/ 1423598 w 3148840"/>
              <a:gd name="connsiteY38" fmla="*/ 938275 h 1158153"/>
              <a:gd name="connsiteX39" fmla="*/ 1373438 w 3148840"/>
              <a:gd name="connsiteY39" fmla="*/ 1045896 h 1158153"/>
              <a:gd name="connsiteX40" fmla="*/ 1263964 w 3148840"/>
              <a:gd name="connsiteY40" fmla="*/ 1129764 h 1158153"/>
              <a:gd name="connsiteX41" fmla="*/ 1105003 w 3148840"/>
              <a:gd name="connsiteY41" fmla="*/ 1158153 h 1158153"/>
              <a:gd name="connsiteX42" fmla="*/ 927086 w 3148840"/>
              <a:gd name="connsiteY42" fmla="*/ 1124663 h 1158153"/>
              <a:gd name="connsiteX43" fmla="*/ 810637 w 3148840"/>
              <a:gd name="connsiteY43" fmla="*/ 1036789 h 1158153"/>
              <a:gd name="connsiteX44" fmla="*/ 764825 w 3148840"/>
              <a:gd name="connsiteY44" fmla="*/ 923266 h 1158153"/>
              <a:gd name="connsiteX45" fmla="*/ 757897 w 3148840"/>
              <a:gd name="connsiteY45" fmla="*/ 678808 h 1158153"/>
              <a:gd name="connsiteX46" fmla="*/ 0 w 3148840"/>
              <a:gd name="connsiteY46" fmla="*/ 23245 h 1158153"/>
              <a:gd name="connsiteX47" fmla="*/ 213510 w 3148840"/>
              <a:gd name="connsiteY47" fmla="*/ 23245 h 1158153"/>
              <a:gd name="connsiteX48" fmla="*/ 488894 w 3148840"/>
              <a:gd name="connsiteY48" fmla="*/ 39509 h 1158153"/>
              <a:gd name="connsiteX49" fmla="*/ 610931 w 3148840"/>
              <a:gd name="connsiteY49" fmla="*/ 123217 h 1158153"/>
              <a:gd name="connsiteX50" fmla="*/ 658382 w 3148840"/>
              <a:gd name="connsiteY50" fmla="*/ 333358 h 1158153"/>
              <a:gd name="connsiteX51" fmla="*/ 623638 w 3148840"/>
              <a:gd name="connsiteY51" fmla="*/ 512279 h 1158153"/>
              <a:gd name="connsiteX52" fmla="*/ 502867 w 3148840"/>
              <a:gd name="connsiteY52" fmla="*/ 562145 h 1158153"/>
              <a:gd name="connsiteX53" fmla="*/ 611802 w 3148840"/>
              <a:gd name="connsiteY53" fmla="*/ 602674 h 1158153"/>
              <a:gd name="connsiteX54" fmla="*/ 650809 w 3148840"/>
              <a:gd name="connsiteY54" fmla="*/ 672009 h 1158153"/>
              <a:gd name="connsiteX55" fmla="*/ 658382 w 3148840"/>
              <a:gd name="connsiteY55" fmla="*/ 835958 h 1158153"/>
              <a:gd name="connsiteX56" fmla="*/ 658382 w 3148840"/>
              <a:gd name="connsiteY56" fmla="*/ 1135591 h 1158153"/>
              <a:gd name="connsiteX57" fmla="*/ 368503 w 3148840"/>
              <a:gd name="connsiteY57" fmla="*/ 1135591 h 1158153"/>
              <a:gd name="connsiteX58" fmla="*/ 368503 w 3148840"/>
              <a:gd name="connsiteY58" fmla="*/ 761661 h 1158153"/>
              <a:gd name="connsiteX59" fmla="*/ 357761 w 3148840"/>
              <a:gd name="connsiteY59" fmla="*/ 662918 h 1158153"/>
              <a:gd name="connsiteX60" fmla="*/ 310390 w 3148840"/>
              <a:gd name="connsiteY60" fmla="*/ 646761 h 1158153"/>
              <a:gd name="connsiteX61" fmla="*/ 310390 w 3148840"/>
              <a:gd name="connsiteY61" fmla="*/ 1135591 h 1158153"/>
              <a:gd name="connsiteX62" fmla="*/ 0 w 3148840"/>
              <a:gd name="connsiteY62" fmla="*/ 1135591 h 1158153"/>
              <a:gd name="connsiteX63" fmla="*/ 1865792 w 3148840"/>
              <a:gd name="connsiteY63" fmla="*/ 0 h 1158153"/>
              <a:gd name="connsiteX64" fmla="*/ 2028204 w 3148840"/>
              <a:gd name="connsiteY64" fmla="*/ 29831 h 1158153"/>
              <a:gd name="connsiteX65" fmla="*/ 2145161 w 3148840"/>
              <a:gd name="connsiteY65" fmla="*/ 119601 h 1158153"/>
              <a:gd name="connsiteX66" fmla="*/ 2197906 w 3148840"/>
              <a:gd name="connsiteY66" fmla="*/ 249276 h 1158153"/>
              <a:gd name="connsiteX67" fmla="*/ 2206265 w 3148840"/>
              <a:gd name="connsiteY67" fmla="*/ 486235 h 1158153"/>
              <a:gd name="connsiteX68" fmla="*/ 2206265 w 3148840"/>
              <a:gd name="connsiteY68" fmla="*/ 671918 h 1158153"/>
              <a:gd name="connsiteX69" fmla="*/ 2198269 w 3148840"/>
              <a:gd name="connsiteY69" fmla="*/ 905806 h 1158153"/>
              <a:gd name="connsiteX70" fmla="*/ 2147580 w 3148840"/>
              <a:gd name="connsiteY70" fmla="*/ 1035758 h 1158153"/>
              <a:gd name="connsiteX71" fmla="*/ 2032797 w 3148840"/>
              <a:gd name="connsiteY71" fmla="*/ 1126623 h 1158153"/>
              <a:gd name="connsiteX72" fmla="*/ 1865792 w 3148840"/>
              <a:gd name="connsiteY72" fmla="*/ 1158153 h 1158153"/>
              <a:gd name="connsiteX73" fmla="*/ 1703376 w 3148840"/>
              <a:gd name="connsiteY73" fmla="*/ 1128514 h 1158153"/>
              <a:gd name="connsiteX74" fmla="*/ 1586894 w 3148840"/>
              <a:gd name="connsiteY74" fmla="*/ 1038952 h 1158153"/>
              <a:gd name="connsiteX75" fmla="*/ 1534261 w 3148840"/>
              <a:gd name="connsiteY75" fmla="*/ 910111 h 1158153"/>
              <a:gd name="connsiteX76" fmla="*/ 1526004 w 3148840"/>
              <a:gd name="connsiteY76" fmla="*/ 671918 h 1158153"/>
              <a:gd name="connsiteX77" fmla="*/ 1526004 w 3148840"/>
              <a:gd name="connsiteY77" fmla="*/ 486235 h 1158153"/>
              <a:gd name="connsiteX78" fmla="*/ 1533898 w 3148840"/>
              <a:gd name="connsiteY78" fmla="*/ 251466 h 1158153"/>
              <a:gd name="connsiteX79" fmla="*/ 1584474 w 3148840"/>
              <a:gd name="connsiteY79" fmla="*/ 122416 h 1158153"/>
              <a:gd name="connsiteX80" fmla="*/ 1699295 w 3148840"/>
              <a:gd name="connsiteY80" fmla="*/ 31545 h 1158153"/>
              <a:gd name="connsiteX81" fmla="*/ 1865792 w 3148840"/>
              <a:gd name="connsiteY81" fmla="*/ 0 h 1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148840" h="1158153">
                <a:moveTo>
                  <a:pt x="310390" y="236553"/>
                </a:moveTo>
                <a:lnTo>
                  <a:pt x="310390" y="450545"/>
                </a:lnTo>
                <a:cubicBezTo>
                  <a:pt x="329910" y="450545"/>
                  <a:pt x="344476" y="447271"/>
                  <a:pt x="354086" y="440722"/>
                </a:cubicBezTo>
                <a:cubicBezTo>
                  <a:pt x="363697" y="434174"/>
                  <a:pt x="368503" y="409381"/>
                  <a:pt x="368503" y="366345"/>
                </a:cubicBezTo>
                <a:lnTo>
                  <a:pt x="368503" y="306673"/>
                </a:lnTo>
                <a:cubicBezTo>
                  <a:pt x="368503" y="276520"/>
                  <a:pt x="363731" y="257295"/>
                  <a:pt x="354188" y="248998"/>
                </a:cubicBezTo>
                <a:cubicBezTo>
                  <a:pt x="344645" y="240701"/>
                  <a:pt x="330045" y="236553"/>
                  <a:pt x="310390" y="236553"/>
                </a:cubicBezTo>
                <a:close/>
                <a:moveTo>
                  <a:pt x="1867117" y="211257"/>
                </a:moveTo>
                <a:cubicBezTo>
                  <a:pt x="1857602" y="211257"/>
                  <a:pt x="1850104" y="215293"/>
                  <a:pt x="1844620" y="223365"/>
                </a:cubicBezTo>
                <a:cubicBezTo>
                  <a:pt x="1839136" y="231438"/>
                  <a:pt x="1836394" y="262145"/>
                  <a:pt x="1836394" y="315486"/>
                </a:cubicBezTo>
                <a:lnTo>
                  <a:pt x="1836394" y="821911"/>
                </a:lnTo>
                <a:cubicBezTo>
                  <a:pt x="1836394" y="883762"/>
                  <a:pt x="1838246" y="920056"/>
                  <a:pt x="1841949" y="930792"/>
                </a:cubicBezTo>
                <a:cubicBezTo>
                  <a:pt x="1845652" y="941528"/>
                  <a:pt x="1853379" y="946896"/>
                  <a:pt x="1865130" y="946896"/>
                </a:cubicBezTo>
                <a:cubicBezTo>
                  <a:pt x="1877308" y="946896"/>
                  <a:pt x="1885477" y="940239"/>
                  <a:pt x="1889636" y="926925"/>
                </a:cubicBezTo>
                <a:cubicBezTo>
                  <a:pt x="1893795" y="913611"/>
                  <a:pt x="1895874" y="875925"/>
                  <a:pt x="1895874" y="813867"/>
                </a:cubicBezTo>
                <a:lnTo>
                  <a:pt x="1895874" y="315486"/>
                </a:lnTo>
                <a:cubicBezTo>
                  <a:pt x="1895874" y="266987"/>
                  <a:pt x="1893812" y="237491"/>
                  <a:pt x="1889689" y="226997"/>
                </a:cubicBezTo>
                <a:cubicBezTo>
                  <a:pt x="1885566" y="216504"/>
                  <a:pt x="1878042" y="211257"/>
                  <a:pt x="1867117" y="211257"/>
                </a:cubicBezTo>
                <a:close/>
                <a:moveTo>
                  <a:pt x="2838449" y="23245"/>
                </a:moveTo>
                <a:lnTo>
                  <a:pt x="3148840" y="23245"/>
                </a:lnTo>
                <a:lnTo>
                  <a:pt x="3148840" y="1135591"/>
                </a:lnTo>
                <a:lnTo>
                  <a:pt x="2838449" y="1135591"/>
                </a:lnTo>
                <a:close/>
                <a:moveTo>
                  <a:pt x="2305049" y="23245"/>
                </a:moveTo>
                <a:lnTo>
                  <a:pt x="2615440" y="23245"/>
                </a:lnTo>
                <a:lnTo>
                  <a:pt x="2615440" y="890834"/>
                </a:lnTo>
                <a:lnTo>
                  <a:pt x="2787043" y="890834"/>
                </a:lnTo>
                <a:lnTo>
                  <a:pt x="2787043" y="1135591"/>
                </a:lnTo>
                <a:lnTo>
                  <a:pt x="2305049" y="1135591"/>
                </a:lnTo>
                <a:close/>
                <a:moveTo>
                  <a:pt x="757897" y="23245"/>
                </a:moveTo>
                <a:lnTo>
                  <a:pt x="1068288" y="23245"/>
                </a:lnTo>
                <a:lnTo>
                  <a:pt x="1068288" y="850048"/>
                </a:lnTo>
                <a:cubicBezTo>
                  <a:pt x="1068288" y="896019"/>
                  <a:pt x="1070107" y="923652"/>
                  <a:pt x="1073746" y="932950"/>
                </a:cubicBezTo>
                <a:cubicBezTo>
                  <a:pt x="1077386" y="942247"/>
                  <a:pt x="1083781" y="946896"/>
                  <a:pt x="1092932" y="946896"/>
                </a:cubicBezTo>
                <a:cubicBezTo>
                  <a:pt x="1104348" y="946896"/>
                  <a:pt x="1111983" y="941471"/>
                  <a:pt x="1115835" y="930621"/>
                </a:cubicBezTo>
                <a:cubicBezTo>
                  <a:pt x="1119688" y="919771"/>
                  <a:pt x="1121615" y="888228"/>
                  <a:pt x="1121615" y="835990"/>
                </a:cubicBezTo>
                <a:lnTo>
                  <a:pt x="1121615" y="23245"/>
                </a:lnTo>
                <a:lnTo>
                  <a:pt x="1432005" y="23245"/>
                </a:lnTo>
                <a:lnTo>
                  <a:pt x="1432005" y="761896"/>
                </a:lnTo>
                <a:cubicBezTo>
                  <a:pt x="1432005" y="844721"/>
                  <a:pt x="1429203" y="903514"/>
                  <a:pt x="1423598" y="938275"/>
                </a:cubicBezTo>
                <a:cubicBezTo>
                  <a:pt x="1417993" y="973036"/>
                  <a:pt x="1401273" y="1008909"/>
                  <a:pt x="1373438" y="1045896"/>
                </a:cubicBezTo>
                <a:cubicBezTo>
                  <a:pt x="1345603" y="1082882"/>
                  <a:pt x="1309112" y="1110838"/>
                  <a:pt x="1263964" y="1129764"/>
                </a:cubicBezTo>
                <a:cubicBezTo>
                  <a:pt x="1218816" y="1148690"/>
                  <a:pt x="1165830" y="1158153"/>
                  <a:pt x="1105003" y="1158153"/>
                </a:cubicBezTo>
                <a:cubicBezTo>
                  <a:pt x="1038103" y="1158153"/>
                  <a:pt x="978797" y="1146989"/>
                  <a:pt x="927086" y="1124663"/>
                </a:cubicBezTo>
                <a:cubicBezTo>
                  <a:pt x="875376" y="1102337"/>
                  <a:pt x="836560" y="1073045"/>
                  <a:pt x="810637" y="1036789"/>
                </a:cubicBezTo>
                <a:cubicBezTo>
                  <a:pt x="784714" y="1000532"/>
                  <a:pt x="769443" y="962692"/>
                  <a:pt x="764825" y="923266"/>
                </a:cubicBezTo>
                <a:cubicBezTo>
                  <a:pt x="760207" y="883841"/>
                  <a:pt x="757897" y="802355"/>
                  <a:pt x="757897" y="678808"/>
                </a:cubicBezTo>
                <a:close/>
                <a:moveTo>
                  <a:pt x="0" y="23245"/>
                </a:moveTo>
                <a:lnTo>
                  <a:pt x="213510" y="23245"/>
                </a:lnTo>
                <a:cubicBezTo>
                  <a:pt x="347376" y="23245"/>
                  <a:pt x="439171" y="28667"/>
                  <a:pt x="488894" y="39509"/>
                </a:cubicBezTo>
                <a:cubicBezTo>
                  <a:pt x="538618" y="50352"/>
                  <a:pt x="579297" y="78255"/>
                  <a:pt x="610931" y="123217"/>
                </a:cubicBezTo>
                <a:cubicBezTo>
                  <a:pt x="642565" y="168180"/>
                  <a:pt x="658382" y="238227"/>
                  <a:pt x="658382" y="333358"/>
                </a:cubicBezTo>
                <a:cubicBezTo>
                  <a:pt x="658382" y="420584"/>
                  <a:pt x="646801" y="480224"/>
                  <a:pt x="623638" y="512279"/>
                </a:cubicBezTo>
                <a:cubicBezTo>
                  <a:pt x="600475" y="544333"/>
                  <a:pt x="560218" y="560955"/>
                  <a:pt x="502867" y="562145"/>
                </a:cubicBezTo>
                <a:cubicBezTo>
                  <a:pt x="554535" y="563847"/>
                  <a:pt x="590846" y="577356"/>
                  <a:pt x="611802" y="602674"/>
                </a:cubicBezTo>
                <a:cubicBezTo>
                  <a:pt x="632757" y="627991"/>
                  <a:pt x="645759" y="651103"/>
                  <a:pt x="650809" y="672009"/>
                </a:cubicBezTo>
                <a:cubicBezTo>
                  <a:pt x="655858" y="692914"/>
                  <a:pt x="658382" y="747564"/>
                  <a:pt x="658382" y="835958"/>
                </a:cubicBezTo>
                <a:lnTo>
                  <a:pt x="658382" y="1135591"/>
                </a:lnTo>
                <a:lnTo>
                  <a:pt x="368503" y="1135591"/>
                </a:lnTo>
                <a:lnTo>
                  <a:pt x="368503" y="761661"/>
                </a:lnTo>
                <a:cubicBezTo>
                  <a:pt x="368503" y="706604"/>
                  <a:pt x="364922" y="673689"/>
                  <a:pt x="357761" y="662918"/>
                </a:cubicBezTo>
                <a:cubicBezTo>
                  <a:pt x="350600" y="652146"/>
                  <a:pt x="334810" y="646761"/>
                  <a:pt x="310390" y="646761"/>
                </a:cubicBezTo>
                <a:lnTo>
                  <a:pt x="310390" y="1135591"/>
                </a:lnTo>
                <a:lnTo>
                  <a:pt x="0" y="1135591"/>
                </a:lnTo>
                <a:close/>
                <a:moveTo>
                  <a:pt x="1865792" y="0"/>
                </a:moveTo>
                <a:cubicBezTo>
                  <a:pt x="1925686" y="0"/>
                  <a:pt x="1979823" y="9944"/>
                  <a:pt x="2028204" y="29831"/>
                </a:cubicBezTo>
                <a:cubicBezTo>
                  <a:pt x="2076585" y="49718"/>
                  <a:pt x="2115570" y="79641"/>
                  <a:pt x="2145161" y="119601"/>
                </a:cubicBezTo>
                <a:cubicBezTo>
                  <a:pt x="2174751" y="159561"/>
                  <a:pt x="2192333" y="202786"/>
                  <a:pt x="2197906" y="249276"/>
                </a:cubicBezTo>
                <a:cubicBezTo>
                  <a:pt x="2203478" y="295766"/>
                  <a:pt x="2206265" y="374752"/>
                  <a:pt x="2206265" y="486235"/>
                </a:cubicBezTo>
                <a:lnTo>
                  <a:pt x="2206265" y="671918"/>
                </a:lnTo>
                <a:cubicBezTo>
                  <a:pt x="2206265" y="780765"/>
                  <a:pt x="2203599" y="858728"/>
                  <a:pt x="2198269" y="905806"/>
                </a:cubicBezTo>
                <a:cubicBezTo>
                  <a:pt x="2192938" y="952883"/>
                  <a:pt x="2176042" y="996201"/>
                  <a:pt x="2147580" y="1035758"/>
                </a:cubicBezTo>
                <a:cubicBezTo>
                  <a:pt x="2119119" y="1075315"/>
                  <a:pt x="2080858" y="1105604"/>
                  <a:pt x="2032797" y="1126623"/>
                </a:cubicBezTo>
                <a:cubicBezTo>
                  <a:pt x="1984737" y="1147643"/>
                  <a:pt x="1929068" y="1158153"/>
                  <a:pt x="1865792" y="1158153"/>
                </a:cubicBezTo>
                <a:cubicBezTo>
                  <a:pt x="1805586" y="1158153"/>
                  <a:pt x="1751447" y="1148273"/>
                  <a:pt x="1703376" y="1128514"/>
                </a:cubicBezTo>
                <a:cubicBezTo>
                  <a:pt x="1655305" y="1108755"/>
                  <a:pt x="1616477" y="1078901"/>
                  <a:pt x="1586894" y="1038952"/>
                </a:cubicBezTo>
                <a:cubicBezTo>
                  <a:pt x="1557311" y="999003"/>
                  <a:pt x="1539766" y="956056"/>
                  <a:pt x="1534261" y="910111"/>
                </a:cubicBezTo>
                <a:cubicBezTo>
                  <a:pt x="1528757" y="864165"/>
                  <a:pt x="1526004" y="784768"/>
                  <a:pt x="1526004" y="671918"/>
                </a:cubicBezTo>
                <a:lnTo>
                  <a:pt x="1526004" y="486235"/>
                </a:lnTo>
                <a:cubicBezTo>
                  <a:pt x="1526004" y="376205"/>
                  <a:pt x="1528635" y="297949"/>
                  <a:pt x="1533898" y="251466"/>
                </a:cubicBezTo>
                <a:cubicBezTo>
                  <a:pt x="1539161" y="204983"/>
                  <a:pt x="1556020" y="161966"/>
                  <a:pt x="1584474" y="122416"/>
                </a:cubicBezTo>
                <a:cubicBezTo>
                  <a:pt x="1612929" y="82866"/>
                  <a:pt x="1651203" y="52576"/>
                  <a:pt x="1699295" y="31545"/>
                </a:cubicBezTo>
                <a:cubicBezTo>
                  <a:pt x="1747388" y="10515"/>
                  <a:pt x="1802887" y="0"/>
                  <a:pt x="1865792" y="0"/>
                </a:cubicBezTo>
                <a:close/>
              </a:path>
            </a:pathLst>
          </a:custGeom>
          <a:ln w="12700">
            <a:noFill/>
          </a:ln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3D7FB1EB-8259-4269-080E-E56E0DCB0114}"/>
              </a:ext>
            </a:extLst>
          </p:cNvPr>
          <p:cNvSpPr/>
          <p:nvPr/>
        </p:nvSpPr>
        <p:spPr>
          <a:xfrm>
            <a:off x="5544656" y="447773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PG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FB3AC5C-14E3-97CE-5A6D-F0DF20719379}"/>
              </a:ext>
            </a:extLst>
          </p:cNvPr>
          <p:cNvSpPr/>
          <p:nvPr/>
        </p:nvSpPr>
        <p:spPr>
          <a:xfrm>
            <a:off x="2645853" y="2444901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2692722-9AB7-E95D-2CDA-6C431E1145E2}"/>
              </a:ext>
            </a:extLst>
          </p:cNvPr>
          <p:cNvSpPr/>
          <p:nvPr/>
        </p:nvSpPr>
        <p:spPr>
          <a:xfrm>
            <a:off x="3717743" y="4705529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PF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4F77A198-6AAC-CB04-003C-EB864804EC1D}"/>
              </a:ext>
            </a:extLst>
          </p:cNvPr>
          <p:cNvSpPr/>
          <p:nvPr/>
        </p:nvSpPr>
        <p:spPr>
          <a:xfrm>
            <a:off x="6604616" y="4178920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E7606C4-10AE-4368-AC8D-EFC61B1218AF}"/>
              </a:ext>
            </a:extLst>
          </p:cNvPr>
          <p:cNvSpPr/>
          <p:nvPr/>
        </p:nvSpPr>
        <p:spPr>
          <a:xfrm>
            <a:off x="9066039" y="4530859"/>
            <a:ext cx="760040" cy="703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SF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856CAC59-C6CD-D921-DE8F-DA09995EE22A}"/>
              </a:ext>
            </a:extLst>
          </p:cNvPr>
          <p:cNvSpPr/>
          <p:nvPr/>
        </p:nvSpPr>
        <p:spPr>
          <a:xfrm>
            <a:off x="5963920" y="6543039"/>
            <a:ext cx="264160" cy="1436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A7342039-AE96-817C-3594-EF0D7B93295C}"/>
              </a:ext>
            </a:extLst>
          </p:cNvPr>
          <p:cNvSpPr/>
          <p:nvPr/>
        </p:nvSpPr>
        <p:spPr>
          <a:xfrm>
            <a:off x="5740398" y="5871803"/>
            <a:ext cx="711200" cy="703854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ella a 7 punte 26">
            <a:extLst>
              <a:ext uri="{FF2B5EF4-FFF2-40B4-BE49-F238E27FC236}">
                <a16:creationId xmlns:a16="http://schemas.microsoft.com/office/drawing/2014/main" id="{CBD4F939-E558-407C-9632-14D3B6AC2740}"/>
              </a:ext>
            </a:extLst>
          </p:cNvPr>
          <p:cNvSpPr/>
          <p:nvPr/>
        </p:nvSpPr>
        <p:spPr>
          <a:xfrm>
            <a:off x="5781458" y="5895075"/>
            <a:ext cx="640079" cy="624693"/>
          </a:xfrm>
          <a:prstGeom prst="star7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ella a 7 punte 27">
            <a:extLst>
              <a:ext uri="{FF2B5EF4-FFF2-40B4-BE49-F238E27FC236}">
                <a16:creationId xmlns:a16="http://schemas.microsoft.com/office/drawing/2014/main" id="{C9F5A601-829A-34BD-9429-2310E35F1225}"/>
              </a:ext>
            </a:extLst>
          </p:cNvPr>
          <p:cNvSpPr/>
          <p:nvPr/>
        </p:nvSpPr>
        <p:spPr>
          <a:xfrm>
            <a:off x="5893007" y="6037232"/>
            <a:ext cx="405982" cy="372995"/>
          </a:xfrm>
          <a:prstGeom prst="star7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533E8E68-D0F9-94C7-45BA-8823F4A93981}"/>
              </a:ext>
            </a:extLst>
          </p:cNvPr>
          <p:cNvSpPr/>
          <p:nvPr/>
        </p:nvSpPr>
        <p:spPr>
          <a:xfrm>
            <a:off x="5963919" y="6114783"/>
            <a:ext cx="277151" cy="25833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DFF69F8-B5A7-CA07-CD7C-5699E217130A}"/>
              </a:ext>
            </a:extLst>
          </p:cNvPr>
          <p:cNvCxnSpPr>
            <a:stCxn id="27" idx="5"/>
            <a:endCxn id="29" idx="1"/>
          </p:cNvCxnSpPr>
          <p:nvPr/>
        </p:nvCxnSpPr>
        <p:spPr>
          <a:xfrm>
            <a:off x="5844845" y="6018804"/>
            <a:ext cx="159662" cy="133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BAE77125-E623-DC1B-3160-6E4D3689641F}"/>
              </a:ext>
            </a:extLst>
          </p:cNvPr>
          <p:cNvCxnSpPr>
            <a:stCxn id="27" idx="6"/>
            <a:endCxn id="29" idx="0"/>
          </p:cNvCxnSpPr>
          <p:nvPr/>
        </p:nvCxnSpPr>
        <p:spPr>
          <a:xfrm>
            <a:off x="6101498" y="5895075"/>
            <a:ext cx="997" cy="219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C133FB85-2B4F-915B-9283-AE212921E5BE}"/>
              </a:ext>
            </a:extLst>
          </p:cNvPr>
          <p:cNvCxnSpPr>
            <a:stCxn id="27" idx="0"/>
            <a:endCxn id="29" idx="7"/>
          </p:cNvCxnSpPr>
          <p:nvPr/>
        </p:nvCxnSpPr>
        <p:spPr>
          <a:xfrm flipH="1">
            <a:off x="6200482" y="6018804"/>
            <a:ext cx="157668" cy="133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CE454F7-40AF-5AC5-911F-8342D7157E13}"/>
              </a:ext>
            </a:extLst>
          </p:cNvPr>
          <p:cNvCxnSpPr>
            <a:cxnSpLocks/>
            <a:stCxn id="27" idx="4"/>
            <a:endCxn id="29" idx="2"/>
          </p:cNvCxnSpPr>
          <p:nvPr/>
        </p:nvCxnSpPr>
        <p:spPr>
          <a:xfrm flipV="1">
            <a:off x="5781456" y="6243952"/>
            <a:ext cx="182463" cy="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83794BF4-99FE-BD7A-4FE3-6AEA170380C6}"/>
              </a:ext>
            </a:extLst>
          </p:cNvPr>
          <p:cNvCxnSpPr>
            <a:stCxn id="27" idx="3"/>
            <a:endCxn id="29" idx="3"/>
          </p:cNvCxnSpPr>
          <p:nvPr/>
        </p:nvCxnSpPr>
        <p:spPr>
          <a:xfrm flipV="1">
            <a:off x="5959067" y="6335287"/>
            <a:ext cx="45440" cy="184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F383CB5-F4E7-E7DB-CEBD-85D1E4DA76AA}"/>
              </a:ext>
            </a:extLst>
          </p:cNvPr>
          <p:cNvCxnSpPr>
            <a:cxnSpLocks/>
            <a:stCxn id="27" idx="2"/>
            <a:endCxn id="28" idx="2"/>
          </p:cNvCxnSpPr>
          <p:nvPr/>
        </p:nvCxnSpPr>
        <p:spPr>
          <a:xfrm flipH="1" flipV="1">
            <a:off x="6186337" y="6410229"/>
            <a:ext cx="57591" cy="1095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BB6EFE2C-A872-1182-45C1-637926C7E0D7}"/>
              </a:ext>
            </a:extLst>
          </p:cNvPr>
          <p:cNvCxnSpPr>
            <a:stCxn id="27" idx="1"/>
            <a:endCxn id="29" idx="6"/>
          </p:cNvCxnSpPr>
          <p:nvPr/>
        </p:nvCxnSpPr>
        <p:spPr>
          <a:xfrm flipH="1" flipV="1">
            <a:off x="6241070" y="6243952"/>
            <a:ext cx="180469" cy="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umetto: rettangolo 47">
            <a:extLst>
              <a:ext uri="{FF2B5EF4-FFF2-40B4-BE49-F238E27FC236}">
                <a16:creationId xmlns:a16="http://schemas.microsoft.com/office/drawing/2014/main" id="{26431B78-96E5-5A17-7608-EAE71A32F742}"/>
              </a:ext>
            </a:extLst>
          </p:cNvPr>
          <p:cNvSpPr/>
          <p:nvPr/>
        </p:nvSpPr>
        <p:spPr>
          <a:xfrm>
            <a:off x="1442459" y="3711299"/>
            <a:ext cx="1974176" cy="1904358"/>
          </a:xfrm>
          <a:prstGeom prst="wedgeRectCallout">
            <a:avLst>
              <a:gd name="adj1" fmla="val 61510"/>
              <a:gd name="adj2" fmla="val 21420"/>
            </a:avLst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Lavora vicino al canestro per prendere rimbalzi e difendere, ma può anche tirare dalla media distanza.</a:t>
            </a:r>
            <a:endParaRPr lang="en-US" dirty="0"/>
          </a:p>
        </p:txBody>
      </p:sp>
      <p:sp>
        <p:nvSpPr>
          <p:cNvPr id="49" name="Fumetto: rettangolo 48">
            <a:extLst>
              <a:ext uri="{FF2B5EF4-FFF2-40B4-BE49-F238E27FC236}">
                <a16:creationId xmlns:a16="http://schemas.microsoft.com/office/drawing/2014/main" id="{00C84C1F-7FF5-937B-AC52-9D94C6819336}"/>
              </a:ext>
            </a:extLst>
          </p:cNvPr>
          <p:cNvSpPr/>
          <p:nvPr/>
        </p:nvSpPr>
        <p:spPr>
          <a:xfrm>
            <a:off x="6391512" y="1945613"/>
            <a:ext cx="1974176" cy="1904358"/>
          </a:xfrm>
          <a:prstGeom prst="wedgeRectCallout">
            <a:avLst/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Presidia l’area vicino al canestro, sia in attacco che in difesa, e si occupa dei rimbalzi e delle stoppate.</a:t>
            </a:r>
            <a:endParaRPr lang="en-US" dirty="0"/>
          </a:p>
        </p:txBody>
      </p:sp>
      <p:sp>
        <p:nvSpPr>
          <p:cNvPr id="50" name="Fumetto: rettangolo 49">
            <a:extLst>
              <a:ext uri="{FF2B5EF4-FFF2-40B4-BE49-F238E27FC236}">
                <a16:creationId xmlns:a16="http://schemas.microsoft.com/office/drawing/2014/main" id="{CFF0E010-B4D3-C9D8-0C6E-48962846C79E}"/>
              </a:ext>
            </a:extLst>
          </p:cNvPr>
          <p:cNvSpPr/>
          <p:nvPr/>
        </p:nvSpPr>
        <p:spPr>
          <a:xfrm>
            <a:off x="8838991" y="2273448"/>
            <a:ext cx="1974176" cy="1904358"/>
          </a:xfrm>
          <a:prstGeom prst="wedgeRectCallout">
            <a:avLst/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Fisicamente agile ma abbastanza forte, è un giocatore molto versatile, capace sia di attaccare che di difendere.</a:t>
            </a:r>
            <a:endParaRPr lang="en-US" dirty="0"/>
          </a:p>
        </p:txBody>
      </p:sp>
      <p:sp>
        <p:nvSpPr>
          <p:cNvPr id="51" name="Fumetto: rettangolo 50">
            <a:extLst>
              <a:ext uri="{FF2B5EF4-FFF2-40B4-BE49-F238E27FC236}">
                <a16:creationId xmlns:a16="http://schemas.microsoft.com/office/drawing/2014/main" id="{F016978B-4106-19AA-8177-8082A919926A}"/>
              </a:ext>
            </a:extLst>
          </p:cNvPr>
          <p:cNvSpPr/>
          <p:nvPr/>
        </p:nvSpPr>
        <p:spPr>
          <a:xfrm>
            <a:off x="3140476" y="290165"/>
            <a:ext cx="1974176" cy="1904358"/>
          </a:xfrm>
          <a:prstGeom prst="wedgeRectCallout">
            <a:avLst>
              <a:gd name="adj1" fmla="val 67686"/>
              <a:gd name="adj2" fmla="val -23396"/>
            </a:avLst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Guida l’attacco, porta palla e organizza le azioni.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È il "cervello" della squadra.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Fumetto: rettangolo 51">
            <a:extLst>
              <a:ext uri="{FF2B5EF4-FFF2-40B4-BE49-F238E27FC236}">
                <a16:creationId xmlns:a16="http://schemas.microsoft.com/office/drawing/2014/main" id="{47AE77AD-FC09-50C0-8DE4-110A643B87C6}"/>
              </a:ext>
            </a:extLst>
          </p:cNvPr>
          <p:cNvSpPr/>
          <p:nvPr/>
        </p:nvSpPr>
        <p:spPr>
          <a:xfrm>
            <a:off x="228754" y="1416918"/>
            <a:ext cx="1974176" cy="1904358"/>
          </a:xfrm>
          <a:prstGeom prst="wedgeRectCallout">
            <a:avLst>
              <a:gd name="adj1" fmla="val 66657"/>
              <a:gd name="adj2" fmla="val 23020"/>
            </a:avLst>
          </a:prstGeom>
          <a:solidFill>
            <a:schemeClr val="tx1"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specializzato nel segnare punti, in particolare tirando da fuori area (da tre punti) o con tiri in sospensione.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4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368796AD-973E-FAEE-3207-B9861A96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3"/>
          <a:stretch>
            <a:fillRect/>
          </a:stretch>
        </p:blipFill>
        <p:spPr>
          <a:xfrm>
            <a:off x="1729286" y="0"/>
            <a:ext cx="9489924" cy="6858000"/>
          </a:xfrm>
          <a:custGeom>
            <a:avLst/>
            <a:gdLst>
              <a:gd name="connsiteX0" fmla="*/ 5488985 w 9489924"/>
              <a:gd name="connsiteY0" fmla="*/ 4715449 h 6858000"/>
              <a:gd name="connsiteX1" fmla="*/ 5461200 w 9489924"/>
              <a:gd name="connsiteY1" fmla="*/ 4733075 h 6858000"/>
              <a:gd name="connsiteX2" fmla="*/ 5453797 w 9489924"/>
              <a:gd name="connsiteY2" fmla="*/ 4831835 h 6858000"/>
              <a:gd name="connsiteX3" fmla="*/ 5453797 w 9489924"/>
              <a:gd name="connsiteY3" fmla="*/ 5361440 h 6858000"/>
              <a:gd name="connsiteX4" fmla="*/ 5460276 w 9489924"/>
              <a:gd name="connsiteY4" fmla="*/ 5467234 h 6858000"/>
              <a:gd name="connsiteX5" fmla="*/ 5487650 w 9489924"/>
              <a:gd name="connsiteY5" fmla="*/ 5481170 h 6858000"/>
              <a:gd name="connsiteX6" fmla="*/ 5515659 w 9489924"/>
              <a:gd name="connsiteY6" fmla="*/ 5463699 h 6858000"/>
              <a:gd name="connsiteX7" fmla="*/ 5522849 w 9489924"/>
              <a:gd name="connsiteY7" fmla="*/ 5369484 h 6858000"/>
              <a:gd name="connsiteX8" fmla="*/ 5522849 w 9489924"/>
              <a:gd name="connsiteY8" fmla="*/ 4831835 h 6858000"/>
              <a:gd name="connsiteX9" fmla="*/ 5516589 w 9489924"/>
              <a:gd name="connsiteY9" fmla="*/ 4731745 h 6858000"/>
              <a:gd name="connsiteX10" fmla="*/ 5488985 w 9489924"/>
              <a:gd name="connsiteY10" fmla="*/ 4715449 h 6858000"/>
              <a:gd name="connsiteX11" fmla="*/ 4736510 w 9489924"/>
              <a:gd name="connsiteY11" fmla="*/ 4715449 h 6858000"/>
              <a:gd name="connsiteX12" fmla="*/ 4708725 w 9489924"/>
              <a:gd name="connsiteY12" fmla="*/ 4733075 h 6858000"/>
              <a:gd name="connsiteX13" fmla="*/ 4701322 w 9489924"/>
              <a:gd name="connsiteY13" fmla="*/ 4831835 h 6858000"/>
              <a:gd name="connsiteX14" fmla="*/ 4701322 w 9489924"/>
              <a:gd name="connsiteY14" fmla="*/ 5361440 h 6858000"/>
              <a:gd name="connsiteX15" fmla="*/ 4707801 w 9489924"/>
              <a:gd name="connsiteY15" fmla="*/ 5467234 h 6858000"/>
              <a:gd name="connsiteX16" fmla="*/ 4735175 w 9489924"/>
              <a:gd name="connsiteY16" fmla="*/ 5481170 h 6858000"/>
              <a:gd name="connsiteX17" fmla="*/ 4763185 w 9489924"/>
              <a:gd name="connsiteY17" fmla="*/ 5463699 h 6858000"/>
              <a:gd name="connsiteX18" fmla="*/ 4770374 w 9489924"/>
              <a:gd name="connsiteY18" fmla="*/ 5369484 h 6858000"/>
              <a:gd name="connsiteX19" fmla="*/ 4770374 w 9489924"/>
              <a:gd name="connsiteY19" fmla="*/ 4831835 h 6858000"/>
              <a:gd name="connsiteX20" fmla="*/ 4764114 w 9489924"/>
              <a:gd name="connsiteY20" fmla="*/ 4731745 h 6858000"/>
              <a:gd name="connsiteX21" fmla="*/ 4736510 w 9489924"/>
              <a:gd name="connsiteY21" fmla="*/ 4715449 h 6858000"/>
              <a:gd name="connsiteX22" fmla="*/ 3974511 w 9489924"/>
              <a:gd name="connsiteY22" fmla="*/ 4715449 h 6858000"/>
              <a:gd name="connsiteX23" fmla="*/ 3946725 w 9489924"/>
              <a:gd name="connsiteY23" fmla="*/ 4733075 h 6858000"/>
              <a:gd name="connsiteX24" fmla="*/ 3939322 w 9489924"/>
              <a:gd name="connsiteY24" fmla="*/ 4831835 h 6858000"/>
              <a:gd name="connsiteX25" fmla="*/ 3939322 w 9489924"/>
              <a:gd name="connsiteY25" fmla="*/ 5361440 h 6858000"/>
              <a:gd name="connsiteX26" fmla="*/ 3945801 w 9489924"/>
              <a:gd name="connsiteY26" fmla="*/ 5467234 h 6858000"/>
              <a:gd name="connsiteX27" fmla="*/ 3973175 w 9489924"/>
              <a:gd name="connsiteY27" fmla="*/ 5481170 h 6858000"/>
              <a:gd name="connsiteX28" fmla="*/ 4001185 w 9489924"/>
              <a:gd name="connsiteY28" fmla="*/ 5463699 h 6858000"/>
              <a:gd name="connsiteX29" fmla="*/ 4008374 w 9489924"/>
              <a:gd name="connsiteY29" fmla="*/ 5369484 h 6858000"/>
              <a:gd name="connsiteX30" fmla="*/ 4008374 w 9489924"/>
              <a:gd name="connsiteY30" fmla="*/ 4831835 h 6858000"/>
              <a:gd name="connsiteX31" fmla="*/ 4002114 w 9489924"/>
              <a:gd name="connsiteY31" fmla="*/ 4731745 h 6858000"/>
              <a:gd name="connsiteX32" fmla="*/ 3974511 w 9489924"/>
              <a:gd name="connsiteY32" fmla="*/ 4715449 h 6858000"/>
              <a:gd name="connsiteX33" fmla="*/ 5482960 w 9489924"/>
              <a:gd name="connsiteY33" fmla="*/ 4521284 h 6858000"/>
              <a:gd name="connsiteX34" fmla="*/ 5648464 w 9489924"/>
              <a:gd name="connsiteY34" fmla="*/ 4553924 h 6858000"/>
              <a:gd name="connsiteX35" fmla="*/ 5758937 w 9489924"/>
              <a:gd name="connsiteY35" fmla="*/ 4633995 h 6858000"/>
              <a:gd name="connsiteX36" fmla="*/ 5808675 w 9489924"/>
              <a:gd name="connsiteY36" fmla="*/ 4740205 h 6858000"/>
              <a:gd name="connsiteX37" fmla="*/ 5821617 w 9489924"/>
              <a:gd name="connsiteY37" fmla="*/ 4923042 h 6858000"/>
              <a:gd name="connsiteX38" fmla="*/ 5821617 w 9489924"/>
              <a:gd name="connsiteY38" fmla="*/ 5284975 h 6858000"/>
              <a:gd name="connsiteX39" fmla="*/ 5807639 w 9489924"/>
              <a:gd name="connsiteY39" fmla="*/ 5468345 h 6858000"/>
              <a:gd name="connsiteX40" fmla="*/ 5749055 w 9489924"/>
              <a:gd name="connsiteY40" fmla="*/ 5578760 h 6858000"/>
              <a:gd name="connsiteX41" fmla="*/ 5642076 w 9489924"/>
              <a:gd name="connsiteY41" fmla="*/ 5652896 h 6858000"/>
              <a:gd name="connsiteX42" fmla="*/ 5503054 w 9489924"/>
              <a:gd name="connsiteY42" fmla="*/ 5675335 h 6858000"/>
              <a:gd name="connsiteX43" fmla="*/ 5336023 w 9489924"/>
              <a:gd name="connsiteY43" fmla="*/ 5651945 h 6858000"/>
              <a:gd name="connsiteX44" fmla="*/ 5228691 w 9489924"/>
              <a:gd name="connsiteY44" fmla="*/ 5578311 h 6858000"/>
              <a:gd name="connsiteX45" fmla="*/ 5171699 w 9489924"/>
              <a:gd name="connsiteY45" fmla="*/ 5473537 h 6858000"/>
              <a:gd name="connsiteX46" fmla="*/ 5155030 w 9489924"/>
              <a:gd name="connsiteY46" fmla="*/ 5301736 h 6858000"/>
              <a:gd name="connsiteX47" fmla="*/ 5155030 w 9489924"/>
              <a:gd name="connsiteY47" fmla="*/ 4923042 h 6858000"/>
              <a:gd name="connsiteX48" fmla="*/ 5182013 w 9489924"/>
              <a:gd name="connsiteY48" fmla="*/ 4693331 h 6858000"/>
              <a:gd name="connsiteX49" fmla="*/ 5289490 w 9489924"/>
              <a:gd name="connsiteY49" fmla="*/ 4568399 h 6858000"/>
              <a:gd name="connsiteX50" fmla="*/ 5482960 w 9489924"/>
              <a:gd name="connsiteY50" fmla="*/ 4521284 h 6858000"/>
              <a:gd name="connsiteX51" fmla="*/ 4730486 w 9489924"/>
              <a:gd name="connsiteY51" fmla="*/ 4521284 h 6858000"/>
              <a:gd name="connsiteX52" fmla="*/ 4895990 w 9489924"/>
              <a:gd name="connsiteY52" fmla="*/ 4553924 h 6858000"/>
              <a:gd name="connsiteX53" fmla="*/ 5006462 w 9489924"/>
              <a:gd name="connsiteY53" fmla="*/ 4633995 h 6858000"/>
              <a:gd name="connsiteX54" fmla="*/ 5056200 w 9489924"/>
              <a:gd name="connsiteY54" fmla="*/ 4740205 h 6858000"/>
              <a:gd name="connsiteX55" fmla="*/ 5069142 w 9489924"/>
              <a:gd name="connsiteY55" fmla="*/ 4923042 h 6858000"/>
              <a:gd name="connsiteX56" fmla="*/ 5069142 w 9489924"/>
              <a:gd name="connsiteY56" fmla="*/ 5284975 h 6858000"/>
              <a:gd name="connsiteX57" fmla="*/ 5055164 w 9489924"/>
              <a:gd name="connsiteY57" fmla="*/ 5468345 h 6858000"/>
              <a:gd name="connsiteX58" fmla="*/ 4996581 w 9489924"/>
              <a:gd name="connsiteY58" fmla="*/ 5578760 h 6858000"/>
              <a:gd name="connsiteX59" fmla="*/ 4889601 w 9489924"/>
              <a:gd name="connsiteY59" fmla="*/ 5652896 h 6858000"/>
              <a:gd name="connsiteX60" fmla="*/ 4750579 w 9489924"/>
              <a:gd name="connsiteY60" fmla="*/ 5675335 h 6858000"/>
              <a:gd name="connsiteX61" fmla="*/ 4583548 w 9489924"/>
              <a:gd name="connsiteY61" fmla="*/ 5651945 h 6858000"/>
              <a:gd name="connsiteX62" fmla="*/ 4476216 w 9489924"/>
              <a:gd name="connsiteY62" fmla="*/ 5578311 h 6858000"/>
              <a:gd name="connsiteX63" fmla="*/ 4419224 w 9489924"/>
              <a:gd name="connsiteY63" fmla="*/ 5473537 h 6858000"/>
              <a:gd name="connsiteX64" fmla="*/ 4402555 w 9489924"/>
              <a:gd name="connsiteY64" fmla="*/ 5301736 h 6858000"/>
              <a:gd name="connsiteX65" fmla="*/ 4402555 w 9489924"/>
              <a:gd name="connsiteY65" fmla="*/ 4923042 h 6858000"/>
              <a:gd name="connsiteX66" fmla="*/ 4429538 w 9489924"/>
              <a:gd name="connsiteY66" fmla="*/ 4693331 h 6858000"/>
              <a:gd name="connsiteX67" fmla="*/ 4537015 w 9489924"/>
              <a:gd name="connsiteY67" fmla="*/ 4568399 h 6858000"/>
              <a:gd name="connsiteX68" fmla="*/ 4730486 w 9489924"/>
              <a:gd name="connsiteY68" fmla="*/ 4521284 h 6858000"/>
              <a:gd name="connsiteX69" fmla="*/ 3968486 w 9489924"/>
              <a:gd name="connsiteY69" fmla="*/ 4521284 h 6858000"/>
              <a:gd name="connsiteX70" fmla="*/ 4133989 w 9489924"/>
              <a:gd name="connsiteY70" fmla="*/ 4553924 h 6858000"/>
              <a:gd name="connsiteX71" fmla="*/ 4244462 w 9489924"/>
              <a:gd name="connsiteY71" fmla="*/ 4633995 h 6858000"/>
              <a:gd name="connsiteX72" fmla="*/ 4294200 w 9489924"/>
              <a:gd name="connsiteY72" fmla="*/ 4740205 h 6858000"/>
              <a:gd name="connsiteX73" fmla="*/ 4307142 w 9489924"/>
              <a:gd name="connsiteY73" fmla="*/ 4923042 h 6858000"/>
              <a:gd name="connsiteX74" fmla="*/ 4307142 w 9489924"/>
              <a:gd name="connsiteY74" fmla="*/ 5284975 h 6858000"/>
              <a:gd name="connsiteX75" fmla="*/ 4293164 w 9489924"/>
              <a:gd name="connsiteY75" fmla="*/ 5468345 h 6858000"/>
              <a:gd name="connsiteX76" fmla="*/ 4234581 w 9489924"/>
              <a:gd name="connsiteY76" fmla="*/ 5578760 h 6858000"/>
              <a:gd name="connsiteX77" fmla="*/ 4127601 w 9489924"/>
              <a:gd name="connsiteY77" fmla="*/ 5652896 h 6858000"/>
              <a:gd name="connsiteX78" fmla="*/ 3988579 w 9489924"/>
              <a:gd name="connsiteY78" fmla="*/ 5675335 h 6858000"/>
              <a:gd name="connsiteX79" fmla="*/ 3821548 w 9489924"/>
              <a:gd name="connsiteY79" fmla="*/ 5651945 h 6858000"/>
              <a:gd name="connsiteX80" fmla="*/ 3714216 w 9489924"/>
              <a:gd name="connsiteY80" fmla="*/ 5578311 h 6858000"/>
              <a:gd name="connsiteX81" fmla="*/ 3657224 w 9489924"/>
              <a:gd name="connsiteY81" fmla="*/ 5473537 h 6858000"/>
              <a:gd name="connsiteX82" fmla="*/ 3640555 w 9489924"/>
              <a:gd name="connsiteY82" fmla="*/ 5301736 h 6858000"/>
              <a:gd name="connsiteX83" fmla="*/ 3640555 w 9489924"/>
              <a:gd name="connsiteY83" fmla="*/ 4923042 h 6858000"/>
              <a:gd name="connsiteX84" fmla="*/ 3667538 w 9489924"/>
              <a:gd name="connsiteY84" fmla="*/ 4693331 h 6858000"/>
              <a:gd name="connsiteX85" fmla="*/ 3775015 w 9489924"/>
              <a:gd name="connsiteY85" fmla="*/ 4568399 h 6858000"/>
              <a:gd name="connsiteX86" fmla="*/ 3968486 w 9489924"/>
              <a:gd name="connsiteY86" fmla="*/ 4521284 h 6858000"/>
              <a:gd name="connsiteX87" fmla="*/ 3220503 w 9489924"/>
              <a:gd name="connsiteY87" fmla="*/ 4521284 h 6858000"/>
              <a:gd name="connsiteX88" fmla="*/ 3474869 w 9489924"/>
              <a:gd name="connsiteY88" fmla="*/ 4605574 h 6858000"/>
              <a:gd name="connsiteX89" fmla="*/ 3562001 w 9489924"/>
              <a:gd name="connsiteY89" fmla="*/ 4817798 h 6858000"/>
              <a:gd name="connsiteX90" fmla="*/ 3514550 w 9489924"/>
              <a:gd name="connsiteY90" fmla="*/ 5019521 h 6858000"/>
              <a:gd name="connsiteX91" fmla="*/ 3240843 w 9489924"/>
              <a:gd name="connsiteY91" fmla="*/ 5442200 h 6858000"/>
              <a:gd name="connsiteX92" fmla="*/ 3538072 w 9489924"/>
              <a:gd name="connsiteY92" fmla="*/ 5442200 h 6858000"/>
              <a:gd name="connsiteX93" fmla="*/ 3538072 w 9489924"/>
              <a:gd name="connsiteY93" fmla="*/ 5654824 h 6858000"/>
              <a:gd name="connsiteX94" fmla="*/ 2913873 w 9489924"/>
              <a:gd name="connsiteY94" fmla="*/ 5654824 h 6858000"/>
              <a:gd name="connsiteX95" fmla="*/ 2914055 w 9489924"/>
              <a:gd name="connsiteY95" fmla="*/ 5482035 h 6858000"/>
              <a:gd name="connsiteX96" fmla="*/ 3229450 w 9489924"/>
              <a:gd name="connsiteY96" fmla="*/ 4945101 h 6858000"/>
              <a:gd name="connsiteX97" fmla="*/ 3278445 w 9489924"/>
              <a:gd name="connsiteY97" fmla="*/ 4789575 h 6858000"/>
              <a:gd name="connsiteX98" fmla="*/ 3266550 w 9489924"/>
              <a:gd name="connsiteY98" fmla="*/ 4732648 h 6858000"/>
              <a:gd name="connsiteX99" fmla="*/ 3231186 w 9489924"/>
              <a:gd name="connsiteY99" fmla="*/ 4715449 h 6858000"/>
              <a:gd name="connsiteX100" fmla="*/ 3196553 w 9489924"/>
              <a:gd name="connsiteY100" fmla="*/ 4734544 h 6858000"/>
              <a:gd name="connsiteX101" fmla="*/ 3184610 w 9489924"/>
              <a:gd name="connsiteY101" fmla="*/ 4821580 h 6858000"/>
              <a:gd name="connsiteX102" fmla="*/ 3184610 w 9489924"/>
              <a:gd name="connsiteY102" fmla="*/ 4938328 h 6858000"/>
              <a:gd name="connsiteX103" fmla="*/ 2913873 w 9489924"/>
              <a:gd name="connsiteY103" fmla="*/ 4938328 h 6858000"/>
              <a:gd name="connsiteX104" fmla="*/ 2913873 w 9489924"/>
              <a:gd name="connsiteY104" fmla="*/ 4885151 h 6858000"/>
              <a:gd name="connsiteX105" fmla="*/ 2923498 w 9489924"/>
              <a:gd name="connsiteY105" fmla="*/ 4737829 h 6858000"/>
              <a:gd name="connsiteX106" fmla="*/ 2972114 w 9489924"/>
              <a:gd name="connsiteY106" fmla="*/ 4630112 h 6858000"/>
              <a:gd name="connsiteX107" fmla="*/ 3073251 w 9489924"/>
              <a:gd name="connsiteY107" fmla="*/ 4548792 h 6858000"/>
              <a:gd name="connsiteX108" fmla="*/ 3220503 w 9489924"/>
              <a:gd name="connsiteY108" fmla="*/ 4521284 h 6858000"/>
              <a:gd name="connsiteX109" fmla="*/ 3191466 w 9489924"/>
              <a:gd name="connsiteY109" fmla="*/ 3544916 h 6858000"/>
              <a:gd name="connsiteX110" fmla="*/ 3155274 w 9489924"/>
              <a:gd name="connsiteY110" fmla="*/ 3973689 h 6858000"/>
              <a:gd name="connsiteX111" fmla="*/ 3223546 w 9489924"/>
              <a:gd name="connsiteY111" fmla="*/ 3973689 h 6858000"/>
              <a:gd name="connsiteX112" fmla="*/ 3191466 w 9489924"/>
              <a:gd name="connsiteY112" fmla="*/ 3544916 h 6858000"/>
              <a:gd name="connsiteX113" fmla="*/ 6511165 w 9489924"/>
              <a:gd name="connsiteY113" fmla="*/ 3488961 h 6858000"/>
              <a:gd name="connsiteX114" fmla="*/ 6511165 w 9489924"/>
              <a:gd name="connsiteY114" fmla="*/ 3738119 h 6858000"/>
              <a:gd name="connsiteX115" fmla="*/ 6517681 w 9489924"/>
              <a:gd name="connsiteY115" fmla="*/ 3737820 h 6858000"/>
              <a:gd name="connsiteX116" fmla="*/ 6561736 w 9489924"/>
              <a:gd name="connsiteY116" fmla="*/ 3723174 h 6858000"/>
              <a:gd name="connsiteX117" fmla="*/ 6573380 w 9489924"/>
              <a:gd name="connsiteY117" fmla="*/ 3653183 h 6858000"/>
              <a:gd name="connsiteX118" fmla="*/ 6573380 w 9489924"/>
              <a:gd name="connsiteY118" fmla="*/ 3564241 h 6858000"/>
              <a:gd name="connsiteX119" fmla="*/ 6559808 w 9489924"/>
              <a:gd name="connsiteY119" fmla="*/ 3501924 h 6858000"/>
              <a:gd name="connsiteX120" fmla="*/ 6511165 w 9489924"/>
              <a:gd name="connsiteY120" fmla="*/ 3488961 h 6858000"/>
              <a:gd name="connsiteX121" fmla="*/ 4958590 w 9489924"/>
              <a:gd name="connsiteY121" fmla="*/ 3488961 h 6858000"/>
              <a:gd name="connsiteX122" fmla="*/ 4958590 w 9489924"/>
              <a:gd name="connsiteY122" fmla="*/ 4174691 h 6858000"/>
              <a:gd name="connsiteX123" fmla="*/ 5008286 w 9489924"/>
              <a:gd name="connsiteY123" fmla="*/ 4155270 h 6858000"/>
              <a:gd name="connsiteX124" fmla="*/ 5019438 w 9489924"/>
              <a:gd name="connsiteY124" fmla="*/ 4031023 h 6858000"/>
              <a:gd name="connsiteX125" fmla="*/ 5019438 w 9489924"/>
              <a:gd name="connsiteY125" fmla="*/ 3609865 h 6858000"/>
              <a:gd name="connsiteX126" fmla="*/ 5015517 w 9489924"/>
              <a:gd name="connsiteY126" fmla="*/ 3521089 h 6858000"/>
              <a:gd name="connsiteX127" fmla="*/ 4998911 w 9489924"/>
              <a:gd name="connsiteY127" fmla="*/ 3496332 h 6858000"/>
              <a:gd name="connsiteX128" fmla="*/ 4958590 w 9489924"/>
              <a:gd name="connsiteY128" fmla="*/ 3488961 h 6858000"/>
              <a:gd name="connsiteX129" fmla="*/ 1024766 w 9489924"/>
              <a:gd name="connsiteY129" fmla="*/ 3488961 h 6858000"/>
              <a:gd name="connsiteX130" fmla="*/ 1024766 w 9489924"/>
              <a:gd name="connsiteY130" fmla="*/ 3702952 h 6858000"/>
              <a:gd name="connsiteX131" fmla="*/ 1068463 w 9489924"/>
              <a:gd name="connsiteY131" fmla="*/ 3693130 h 6858000"/>
              <a:gd name="connsiteX132" fmla="*/ 1082878 w 9489924"/>
              <a:gd name="connsiteY132" fmla="*/ 3618753 h 6858000"/>
              <a:gd name="connsiteX133" fmla="*/ 1082878 w 9489924"/>
              <a:gd name="connsiteY133" fmla="*/ 3559081 h 6858000"/>
              <a:gd name="connsiteX134" fmla="*/ 1068564 w 9489924"/>
              <a:gd name="connsiteY134" fmla="*/ 3501406 h 6858000"/>
              <a:gd name="connsiteX135" fmla="*/ 1024766 w 9489924"/>
              <a:gd name="connsiteY135" fmla="*/ 3488961 h 6858000"/>
              <a:gd name="connsiteX136" fmla="*/ 310391 w 9489924"/>
              <a:gd name="connsiteY136" fmla="*/ 3488961 h 6858000"/>
              <a:gd name="connsiteX137" fmla="*/ 310391 w 9489924"/>
              <a:gd name="connsiteY137" fmla="*/ 3738119 h 6858000"/>
              <a:gd name="connsiteX138" fmla="*/ 316907 w 9489924"/>
              <a:gd name="connsiteY138" fmla="*/ 3737820 h 6858000"/>
              <a:gd name="connsiteX139" fmla="*/ 360961 w 9489924"/>
              <a:gd name="connsiteY139" fmla="*/ 3723174 h 6858000"/>
              <a:gd name="connsiteX140" fmla="*/ 372606 w 9489924"/>
              <a:gd name="connsiteY140" fmla="*/ 3653183 h 6858000"/>
              <a:gd name="connsiteX141" fmla="*/ 372606 w 9489924"/>
              <a:gd name="connsiteY141" fmla="*/ 3564241 h 6858000"/>
              <a:gd name="connsiteX142" fmla="*/ 359033 w 9489924"/>
              <a:gd name="connsiteY142" fmla="*/ 3501924 h 6858000"/>
              <a:gd name="connsiteX143" fmla="*/ 310391 w 9489924"/>
              <a:gd name="connsiteY143" fmla="*/ 3488961 h 6858000"/>
              <a:gd name="connsiteX144" fmla="*/ 7248743 w 9489924"/>
              <a:gd name="connsiteY144" fmla="*/ 3463665 h 6858000"/>
              <a:gd name="connsiteX145" fmla="*/ 7226246 w 9489924"/>
              <a:gd name="connsiteY145" fmla="*/ 3475773 h 6858000"/>
              <a:gd name="connsiteX146" fmla="*/ 7218020 w 9489924"/>
              <a:gd name="connsiteY146" fmla="*/ 3567894 h 6858000"/>
              <a:gd name="connsiteX147" fmla="*/ 7218020 w 9489924"/>
              <a:gd name="connsiteY147" fmla="*/ 4074318 h 6858000"/>
              <a:gd name="connsiteX148" fmla="*/ 7223574 w 9489924"/>
              <a:gd name="connsiteY148" fmla="*/ 4183200 h 6858000"/>
              <a:gd name="connsiteX149" fmla="*/ 7246756 w 9489924"/>
              <a:gd name="connsiteY149" fmla="*/ 4199304 h 6858000"/>
              <a:gd name="connsiteX150" fmla="*/ 7271261 w 9489924"/>
              <a:gd name="connsiteY150" fmla="*/ 4179333 h 6858000"/>
              <a:gd name="connsiteX151" fmla="*/ 7277500 w 9489924"/>
              <a:gd name="connsiteY151" fmla="*/ 4066275 h 6858000"/>
              <a:gd name="connsiteX152" fmla="*/ 7277500 w 9489924"/>
              <a:gd name="connsiteY152" fmla="*/ 3567894 h 6858000"/>
              <a:gd name="connsiteX153" fmla="*/ 7271314 w 9489924"/>
              <a:gd name="connsiteY153" fmla="*/ 3479405 h 6858000"/>
              <a:gd name="connsiteX154" fmla="*/ 7248743 w 9489924"/>
              <a:gd name="connsiteY154" fmla="*/ 3463665 h 6858000"/>
              <a:gd name="connsiteX155" fmla="*/ 5762843 w 9489924"/>
              <a:gd name="connsiteY155" fmla="*/ 3463665 h 6858000"/>
              <a:gd name="connsiteX156" fmla="*/ 5740346 w 9489924"/>
              <a:gd name="connsiteY156" fmla="*/ 3475773 h 6858000"/>
              <a:gd name="connsiteX157" fmla="*/ 5732120 w 9489924"/>
              <a:gd name="connsiteY157" fmla="*/ 3567894 h 6858000"/>
              <a:gd name="connsiteX158" fmla="*/ 5732120 w 9489924"/>
              <a:gd name="connsiteY158" fmla="*/ 4074318 h 6858000"/>
              <a:gd name="connsiteX159" fmla="*/ 5737675 w 9489924"/>
              <a:gd name="connsiteY159" fmla="*/ 4183200 h 6858000"/>
              <a:gd name="connsiteX160" fmla="*/ 5760856 w 9489924"/>
              <a:gd name="connsiteY160" fmla="*/ 4199304 h 6858000"/>
              <a:gd name="connsiteX161" fmla="*/ 5785361 w 9489924"/>
              <a:gd name="connsiteY161" fmla="*/ 4179333 h 6858000"/>
              <a:gd name="connsiteX162" fmla="*/ 5791600 w 9489924"/>
              <a:gd name="connsiteY162" fmla="*/ 4066275 h 6858000"/>
              <a:gd name="connsiteX163" fmla="*/ 5791600 w 9489924"/>
              <a:gd name="connsiteY163" fmla="*/ 3567894 h 6858000"/>
              <a:gd name="connsiteX164" fmla="*/ 5785415 w 9489924"/>
              <a:gd name="connsiteY164" fmla="*/ 3479405 h 6858000"/>
              <a:gd name="connsiteX165" fmla="*/ 5762843 w 9489924"/>
              <a:gd name="connsiteY165" fmla="*/ 3463665 h 6858000"/>
              <a:gd name="connsiteX166" fmla="*/ 8305800 w 9489924"/>
              <a:gd name="connsiteY166" fmla="*/ 3275653 h 6858000"/>
              <a:gd name="connsiteX167" fmla="*/ 8616190 w 9489924"/>
              <a:gd name="connsiteY167" fmla="*/ 3275653 h 6858000"/>
              <a:gd name="connsiteX168" fmla="*/ 8616190 w 9489924"/>
              <a:gd name="connsiteY168" fmla="*/ 4143242 h 6858000"/>
              <a:gd name="connsiteX169" fmla="*/ 8787794 w 9489924"/>
              <a:gd name="connsiteY169" fmla="*/ 4143242 h 6858000"/>
              <a:gd name="connsiteX170" fmla="*/ 8787794 w 9489924"/>
              <a:gd name="connsiteY170" fmla="*/ 4387999 h 6858000"/>
              <a:gd name="connsiteX171" fmla="*/ 8305800 w 9489924"/>
              <a:gd name="connsiteY171" fmla="*/ 4387999 h 6858000"/>
              <a:gd name="connsiteX172" fmla="*/ 7896225 w 9489924"/>
              <a:gd name="connsiteY172" fmla="*/ 3275653 h 6858000"/>
              <a:gd name="connsiteX173" fmla="*/ 8206615 w 9489924"/>
              <a:gd name="connsiteY173" fmla="*/ 3275653 h 6858000"/>
              <a:gd name="connsiteX174" fmla="*/ 8206615 w 9489924"/>
              <a:gd name="connsiteY174" fmla="*/ 4387999 h 6858000"/>
              <a:gd name="connsiteX175" fmla="*/ 7896225 w 9489924"/>
              <a:gd name="connsiteY175" fmla="*/ 4387999 h 6858000"/>
              <a:gd name="connsiteX176" fmla="*/ 6200775 w 9489924"/>
              <a:gd name="connsiteY176" fmla="*/ 3275653 h 6858000"/>
              <a:gd name="connsiteX177" fmla="*/ 6498891 w 9489924"/>
              <a:gd name="connsiteY177" fmla="*/ 3275653 h 6858000"/>
              <a:gd name="connsiteX178" fmla="*/ 6681246 w 9489924"/>
              <a:gd name="connsiteY178" fmla="*/ 3294711 h 6858000"/>
              <a:gd name="connsiteX179" fmla="*/ 6780268 w 9489924"/>
              <a:gd name="connsiteY179" fmla="*/ 3350666 h 6858000"/>
              <a:gd name="connsiteX180" fmla="*/ 6825610 w 9489924"/>
              <a:gd name="connsiteY180" fmla="*/ 3438796 h 6858000"/>
              <a:gd name="connsiteX181" fmla="*/ 6837280 w 9489924"/>
              <a:gd name="connsiteY181" fmla="*/ 3592944 h 6858000"/>
              <a:gd name="connsiteX182" fmla="*/ 6837280 w 9489924"/>
              <a:gd name="connsiteY182" fmla="*/ 3687452 h 6858000"/>
              <a:gd name="connsiteX183" fmla="*/ 6814131 w 9489924"/>
              <a:gd name="connsiteY183" fmla="*/ 3845430 h 6858000"/>
              <a:gd name="connsiteX184" fmla="*/ 6729712 w 9489924"/>
              <a:gd name="connsiteY184" fmla="*/ 3923931 h 6858000"/>
              <a:gd name="connsiteX185" fmla="*/ 6572632 w 9489924"/>
              <a:gd name="connsiteY185" fmla="*/ 3951128 h 6858000"/>
              <a:gd name="connsiteX186" fmla="*/ 6511165 w 9489924"/>
              <a:gd name="connsiteY186" fmla="*/ 3951128 h 6858000"/>
              <a:gd name="connsiteX187" fmla="*/ 6511165 w 9489924"/>
              <a:gd name="connsiteY187" fmla="*/ 4387999 h 6858000"/>
              <a:gd name="connsiteX188" fmla="*/ 6200775 w 9489924"/>
              <a:gd name="connsiteY188" fmla="*/ 4387999 h 6858000"/>
              <a:gd name="connsiteX189" fmla="*/ 4648200 w 9489924"/>
              <a:gd name="connsiteY189" fmla="*/ 3275653 h 6858000"/>
              <a:gd name="connsiteX190" fmla="*/ 4873035 w 9489924"/>
              <a:gd name="connsiteY190" fmla="*/ 3275653 h 6858000"/>
              <a:gd name="connsiteX191" fmla="*/ 5154272 w 9489924"/>
              <a:gd name="connsiteY191" fmla="*/ 3295346 h 6858000"/>
              <a:gd name="connsiteX192" fmla="*/ 5270065 w 9489924"/>
              <a:gd name="connsiteY192" fmla="*/ 3360915 h 6858000"/>
              <a:gd name="connsiteX193" fmla="*/ 5320022 w 9489924"/>
              <a:gd name="connsiteY193" fmla="*/ 3461785 h 6858000"/>
              <a:gd name="connsiteX194" fmla="*/ 5329828 w 9489924"/>
              <a:gd name="connsiteY194" fmla="*/ 3671995 h 6858000"/>
              <a:gd name="connsiteX195" fmla="*/ 5329828 w 9489924"/>
              <a:gd name="connsiteY195" fmla="*/ 4051971 h 6858000"/>
              <a:gd name="connsiteX196" fmla="*/ 5315204 w 9489924"/>
              <a:gd name="connsiteY196" fmla="*/ 4251915 h 6858000"/>
              <a:gd name="connsiteX197" fmla="*/ 5263362 w 9489924"/>
              <a:gd name="connsiteY197" fmla="*/ 4334603 h 6858000"/>
              <a:gd name="connsiteX198" fmla="*/ 5173570 w 9489924"/>
              <a:gd name="connsiteY198" fmla="*/ 4376441 h 6858000"/>
              <a:gd name="connsiteX199" fmla="*/ 5017836 w 9489924"/>
              <a:gd name="connsiteY199" fmla="*/ 4387999 h 6858000"/>
              <a:gd name="connsiteX200" fmla="*/ 4648200 w 9489924"/>
              <a:gd name="connsiteY200" fmla="*/ 4387999 h 6858000"/>
              <a:gd name="connsiteX201" fmla="*/ 3819525 w 9489924"/>
              <a:gd name="connsiteY201" fmla="*/ 3275653 h 6858000"/>
              <a:gd name="connsiteX202" fmla="*/ 4318611 w 9489924"/>
              <a:gd name="connsiteY202" fmla="*/ 3275653 h 6858000"/>
              <a:gd name="connsiteX203" fmla="*/ 4318611 w 9489924"/>
              <a:gd name="connsiteY203" fmla="*/ 3520410 h 6858000"/>
              <a:gd name="connsiteX204" fmla="*/ 4129915 w 9489924"/>
              <a:gd name="connsiteY204" fmla="*/ 3520410 h 6858000"/>
              <a:gd name="connsiteX205" fmla="*/ 4129915 w 9489924"/>
              <a:gd name="connsiteY205" fmla="*/ 3698850 h 6858000"/>
              <a:gd name="connsiteX206" fmla="*/ 4306305 w 9489924"/>
              <a:gd name="connsiteY206" fmla="*/ 3698850 h 6858000"/>
              <a:gd name="connsiteX207" fmla="*/ 4306305 w 9489924"/>
              <a:gd name="connsiteY207" fmla="*/ 3932669 h 6858000"/>
              <a:gd name="connsiteX208" fmla="*/ 4129915 w 9489924"/>
              <a:gd name="connsiteY208" fmla="*/ 3932669 h 6858000"/>
              <a:gd name="connsiteX209" fmla="*/ 4129915 w 9489924"/>
              <a:gd name="connsiteY209" fmla="*/ 4143242 h 6858000"/>
              <a:gd name="connsiteX210" fmla="*/ 4337070 w 9489924"/>
              <a:gd name="connsiteY210" fmla="*/ 4143242 h 6858000"/>
              <a:gd name="connsiteX211" fmla="*/ 4337070 w 9489924"/>
              <a:gd name="connsiteY211" fmla="*/ 4387999 h 6858000"/>
              <a:gd name="connsiteX212" fmla="*/ 3819525 w 9489924"/>
              <a:gd name="connsiteY212" fmla="*/ 4387999 h 6858000"/>
              <a:gd name="connsiteX213" fmla="*/ 2967134 w 9489924"/>
              <a:gd name="connsiteY213" fmla="*/ 3275653 h 6858000"/>
              <a:gd name="connsiteX214" fmla="*/ 3399422 w 9489924"/>
              <a:gd name="connsiteY214" fmla="*/ 3275653 h 6858000"/>
              <a:gd name="connsiteX215" fmla="*/ 3562918 w 9489924"/>
              <a:gd name="connsiteY215" fmla="*/ 4387999 h 6858000"/>
              <a:gd name="connsiteX216" fmla="*/ 3247528 w 9489924"/>
              <a:gd name="connsiteY216" fmla="*/ 4387999 h 6858000"/>
              <a:gd name="connsiteX217" fmla="*/ 3232401 w 9489924"/>
              <a:gd name="connsiteY217" fmla="*/ 4193150 h 6858000"/>
              <a:gd name="connsiteX218" fmla="*/ 3156630 w 9489924"/>
              <a:gd name="connsiteY218" fmla="*/ 4193150 h 6858000"/>
              <a:gd name="connsiteX219" fmla="*/ 3140340 w 9489924"/>
              <a:gd name="connsiteY219" fmla="*/ 4387999 h 6858000"/>
              <a:gd name="connsiteX220" fmla="*/ 2821809 w 9489924"/>
              <a:gd name="connsiteY220" fmla="*/ 4387999 h 6858000"/>
              <a:gd name="connsiteX221" fmla="*/ 1885950 w 9489924"/>
              <a:gd name="connsiteY221" fmla="*/ 3275653 h 6858000"/>
              <a:gd name="connsiteX222" fmla="*/ 2277527 w 9489924"/>
              <a:gd name="connsiteY222" fmla="*/ 3275653 h 6858000"/>
              <a:gd name="connsiteX223" fmla="*/ 2312128 w 9489924"/>
              <a:gd name="connsiteY223" fmla="*/ 3514802 h 6858000"/>
              <a:gd name="connsiteX224" fmla="*/ 2337627 w 9489924"/>
              <a:gd name="connsiteY224" fmla="*/ 3782302 h 6858000"/>
              <a:gd name="connsiteX225" fmla="*/ 2390837 w 9489924"/>
              <a:gd name="connsiteY225" fmla="*/ 3275653 h 6858000"/>
              <a:gd name="connsiteX226" fmla="*/ 2784988 w 9489924"/>
              <a:gd name="connsiteY226" fmla="*/ 3275653 h 6858000"/>
              <a:gd name="connsiteX227" fmla="*/ 2784988 w 9489924"/>
              <a:gd name="connsiteY227" fmla="*/ 4387999 h 6858000"/>
              <a:gd name="connsiteX228" fmla="*/ 2510160 w 9489924"/>
              <a:gd name="connsiteY228" fmla="*/ 4387999 h 6858000"/>
              <a:gd name="connsiteX229" fmla="*/ 2509903 w 9489924"/>
              <a:gd name="connsiteY229" fmla="*/ 3655512 h 6858000"/>
              <a:gd name="connsiteX230" fmla="*/ 2437936 w 9489924"/>
              <a:gd name="connsiteY230" fmla="*/ 4387999 h 6858000"/>
              <a:gd name="connsiteX231" fmla="*/ 2238344 w 9489924"/>
              <a:gd name="connsiteY231" fmla="*/ 4387999 h 6858000"/>
              <a:gd name="connsiteX232" fmla="*/ 2161035 w 9489924"/>
              <a:gd name="connsiteY232" fmla="*/ 3671920 h 6858000"/>
              <a:gd name="connsiteX233" fmla="*/ 2160779 w 9489924"/>
              <a:gd name="connsiteY233" fmla="*/ 4387999 h 6858000"/>
              <a:gd name="connsiteX234" fmla="*/ 1885950 w 9489924"/>
              <a:gd name="connsiteY234" fmla="*/ 4387999 h 6858000"/>
              <a:gd name="connsiteX235" fmla="*/ 1476375 w 9489924"/>
              <a:gd name="connsiteY235" fmla="*/ 3275653 h 6858000"/>
              <a:gd name="connsiteX236" fmla="*/ 1786766 w 9489924"/>
              <a:gd name="connsiteY236" fmla="*/ 3275653 h 6858000"/>
              <a:gd name="connsiteX237" fmla="*/ 1786766 w 9489924"/>
              <a:gd name="connsiteY237" fmla="*/ 4387999 h 6858000"/>
              <a:gd name="connsiteX238" fmla="*/ 1476375 w 9489924"/>
              <a:gd name="connsiteY238" fmla="*/ 4387999 h 6858000"/>
              <a:gd name="connsiteX239" fmla="*/ 714376 w 9489924"/>
              <a:gd name="connsiteY239" fmla="*/ 3275653 h 6858000"/>
              <a:gd name="connsiteX240" fmla="*/ 927886 w 9489924"/>
              <a:gd name="connsiteY240" fmla="*/ 3275653 h 6858000"/>
              <a:gd name="connsiteX241" fmla="*/ 1203270 w 9489924"/>
              <a:gd name="connsiteY241" fmla="*/ 3291917 h 6858000"/>
              <a:gd name="connsiteX242" fmla="*/ 1325307 w 9489924"/>
              <a:gd name="connsiteY242" fmla="*/ 3375625 h 6858000"/>
              <a:gd name="connsiteX243" fmla="*/ 1372759 w 9489924"/>
              <a:gd name="connsiteY243" fmla="*/ 3585766 h 6858000"/>
              <a:gd name="connsiteX244" fmla="*/ 1338014 w 9489924"/>
              <a:gd name="connsiteY244" fmla="*/ 3764687 h 6858000"/>
              <a:gd name="connsiteX245" fmla="*/ 1217242 w 9489924"/>
              <a:gd name="connsiteY245" fmla="*/ 3814553 h 6858000"/>
              <a:gd name="connsiteX246" fmla="*/ 1326177 w 9489924"/>
              <a:gd name="connsiteY246" fmla="*/ 3855082 h 6858000"/>
              <a:gd name="connsiteX247" fmla="*/ 1365184 w 9489924"/>
              <a:gd name="connsiteY247" fmla="*/ 3924417 h 6858000"/>
              <a:gd name="connsiteX248" fmla="*/ 1372759 w 9489924"/>
              <a:gd name="connsiteY248" fmla="*/ 4088366 h 6858000"/>
              <a:gd name="connsiteX249" fmla="*/ 1372759 w 9489924"/>
              <a:gd name="connsiteY249" fmla="*/ 4387999 h 6858000"/>
              <a:gd name="connsiteX250" fmla="*/ 1082878 w 9489924"/>
              <a:gd name="connsiteY250" fmla="*/ 4387999 h 6858000"/>
              <a:gd name="connsiteX251" fmla="*/ 1082878 w 9489924"/>
              <a:gd name="connsiteY251" fmla="*/ 4014069 h 6858000"/>
              <a:gd name="connsiteX252" fmla="*/ 1072137 w 9489924"/>
              <a:gd name="connsiteY252" fmla="*/ 3915326 h 6858000"/>
              <a:gd name="connsiteX253" fmla="*/ 1024766 w 9489924"/>
              <a:gd name="connsiteY253" fmla="*/ 3899168 h 6858000"/>
              <a:gd name="connsiteX254" fmla="*/ 1024766 w 9489924"/>
              <a:gd name="connsiteY254" fmla="*/ 4387999 h 6858000"/>
              <a:gd name="connsiteX255" fmla="*/ 714376 w 9489924"/>
              <a:gd name="connsiteY255" fmla="*/ 4387999 h 6858000"/>
              <a:gd name="connsiteX256" fmla="*/ 0 w 9489924"/>
              <a:gd name="connsiteY256" fmla="*/ 3275653 h 6858000"/>
              <a:gd name="connsiteX257" fmla="*/ 298116 w 9489924"/>
              <a:gd name="connsiteY257" fmla="*/ 3275653 h 6858000"/>
              <a:gd name="connsiteX258" fmla="*/ 480472 w 9489924"/>
              <a:gd name="connsiteY258" fmla="*/ 3294711 h 6858000"/>
              <a:gd name="connsiteX259" fmla="*/ 579494 w 9489924"/>
              <a:gd name="connsiteY259" fmla="*/ 3350666 h 6858000"/>
              <a:gd name="connsiteX260" fmla="*/ 624835 w 9489924"/>
              <a:gd name="connsiteY260" fmla="*/ 3438796 h 6858000"/>
              <a:gd name="connsiteX261" fmla="*/ 636506 w 9489924"/>
              <a:gd name="connsiteY261" fmla="*/ 3592944 h 6858000"/>
              <a:gd name="connsiteX262" fmla="*/ 636506 w 9489924"/>
              <a:gd name="connsiteY262" fmla="*/ 3687452 h 6858000"/>
              <a:gd name="connsiteX263" fmla="*/ 613357 w 9489924"/>
              <a:gd name="connsiteY263" fmla="*/ 3845430 h 6858000"/>
              <a:gd name="connsiteX264" fmla="*/ 528938 w 9489924"/>
              <a:gd name="connsiteY264" fmla="*/ 3923931 h 6858000"/>
              <a:gd name="connsiteX265" fmla="*/ 371858 w 9489924"/>
              <a:gd name="connsiteY265" fmla="*/ 3951128 h 6858000"/>
              <a:gd name="connsiteX266" fmla="*/ 310391 w 9489924"/>
              <a:gd name="connsiteY266" fmla="*/ 3951128 h 6858000"/>
              <a:gd name="connsiteX267" fmla="*/ 310391 w 9489924"/>
              <a:gd name="connsiteY267" fmla="*/ 4387999 h 6858000"/>
              <a:gd name="connsiteX268" fmla="*/ 0 w 9489924"/>
              <a:gd name="connsiteY268" fmla="*/ 4387999 h 6858000"/>
              <a:gd name="connsiteX269" fmla="*/ 7247418 w 9489924"/>
              <a:gd name="connsiteY269" fmla="*/ 3252408 h 6858000"/>
              <a:gd name="connsiteX270" fmla="*/ 7409829 w 9489924"/>
              <a:gd name="connsiteY270" fmla="*/ 3282239 h 6858000"/>
              <a:gd name="connsiteX271" fmla="*/ 7526786 w 9489924"/>
              <a:gd name="connsiteY271" fmla="*/ 3372009 h 6858000"/>
              <a:gd name="connsiteX272" fmla="*/ 7579532 w 9489924"/>
              <a:gd name="connsiteY272" fmla="*/ 3501684 h 6858000"/>
              <a:gd name="connsiteX273" fmla="*/ 7587890 w 9489924"/>
              <a:gd name="connsiteY273" fmla="*/ 3738643 h 6858000"/>
              <a:gd name="connsiteX274" fmla="*/ 7587890 w 9489924"/>
              <a:gd name="connsiteY274" fmla="*/ 3924326 h 6858000"/>
              <a:gd name="connsiteX275" fmla="*/ 7579894 w 9489924"/>
              <a:gd name="connsiteY275" fmla="*/ 4158214 h 6858000"/>
              <a:gd name="connsiteX276" fmla="*/ 7529206 w 9489924"/>
              <a:gd name="connsiteY276" fmla="*/ 4288166 h 6858000"/>
              <a:gd name="connsiteX277" fmla="*/ 7414423 w 9489924"/>
              <a:gd name="connsiteY277" fmla="*/ 4379031 h 6858000"/>
              <a:gd name="connsiteX278" fmla="*/ 7247418 w 9489924"/>
              <a:gd name="connsiteY278" fmla="*/ 4410560 h 6858000"/>
              <a:gd name="connsiteX279" fmla="*/ 7085002 w 9489924"/>
              <a:gd name="connsiteY279" fmla="*/ 4380922 h 6858000"/>
              <a:gd name="connsiteX280" fmla="*/ 6968520 w 9489924"/>
              <a:gd name="connsiteY280" fmla="*/ 4291360 h 6858000"/>
              <a:gd name="connsiteX281" fmla="*/ 6915887 w 9489924"/>
              <a:gd name="connsiteY281" fmla="*/ 4162519 h 6858000"/>
              <a:gd name="connsiteX282" fmla="*/ 6907630 w 9489924"/>
              <a:gd name="connsiteY282" fmla="*/ 3924326 h 6858000"/>
              <a:gd name="connsiteX283" fmla="*/ 6907630 w 9489924"/>
              <a:gd name="connsiteY283" fmla="*/ 3738643 h 6858000"/>
              <a:gd name="connsiteX284" fmla="*/ 6915524 w 9489924"/>
              <a:gd name="connsiteY284" fmla="*/ 3503874 h 6858000"/>
              <a:gd name="connsiteX285" fmla="*/ 6966100 w 9489924"/>
              <a:gd name="connsiteY285" fmla="*/ 3374824 h 6858000"/>
              <a:gd name="connsiteX286" fmla="*/ 7080920 w 9489924"/>
              <a:gd name="connsiteY286" fmla="*/ 3283953 h 6858000"/>
              <a:gd name="connsiteX287" fmla="*/ 7247418 w 9489924"/>
              <a:gd name="connsiteY287" fmla="*/ 3252408 h 6858000"/>
              <a:gd name="connsiteX288" fmla="*/ 5761518 w 9489924"/>
              <a:gd name="connsiteY288" fmla="*/ 3252408 h 6858000"/>
              <a:gd name="connsiteX289" fmla="*/ 5923929 w 9489924"/>
              <a:gd name="connsiteY289" fmla="*/ 3282239 h 6858000"/>
              <a:gd name="connsiteX290" fmla="*/ 6040886 w 9489924"/>
              <a:gd name="connsiteY290" fmla="*/ 3372009 h 6858000"/>
              <a:gd name="connsiteX291" fmla="*/ 6093632 w 9489924"/>
              <a:gd name="connsiteY291" fmla="*/ 3501684 h 6858000"/>
              <a:gd name="connsiteX292" fmla="*/ 6101990 w 9489924"/>
              <a:gd name="connsiteY292" fmla="*/ 3738643 h 6858000"/>
              <a:gd name="connsiteX293" fmla="*/ 6101990 w 9489924"/>
              <a:gd name="connsiteY293" fmla="*/ 3924326 h 6858000"/>
              <a:gd name="connsiteX294" fmla="*/ 6093994 w 9489924"/>
              <a:gd name="connsiteY294" fmla="*/ 4158214 h 6858000"/>
              <a:gd name="connsiteX295" fmla="*/ 6043306 w 9489924"/>
              <a:gd name="connsiteY295" fmla="*/ 4288166 h 6858000"/>
              <a:gd name="connsiteX296" fmla="*/ 5928523 w 9489924"/>
              <a:gd name="connsiteY296" fmla="*/ 4379031 h 6858000"/>
              <a:gd name="connsiteX297" fmla="*/ 5761518 w 9489924"/>
              <a:gd name="connsiteY297" fmla="*/ 4410560 h 6858000"/>
              <a:gd name="connsiteX298" fmla="*/ 5599102 w 9489924"/>
              <a:gd name="connsiteY298" fmla="*/ 4380922 h 6858000"/>
              <a:gd name="connsiteX299" fmla="*/ 5482620 w 9489924"/>
              <a:gd name="connsiteY299" fmla="*/ 4291360 h 6858000"/>
              <a:gd name="connsiteX300" fmla="*/ 5429987 w 9489924"/>
              <a:gd name="connsiteY300" fmla="*/ 4162519 h 6858000"/>
              <a:gd name="connsiteX301" fmla="*/ 5421730 w 9489924"/>
              <a:gd name="connsiteY301" fmla="*/ 3924326 h 6858000"/>
              <a:gd name="connsiteX302" fmla="*/ 5421730 w 9489924"/>
              <a:gd name="connsiteY302" fmla="*/ 3738643 h 6858000"/>
              <a:gd name="connsiteX303" fmla="*/ 5429624 w 9489924"/>
              <a:gd name="connsiteY303" fmla="*/ 3503874 h 6858000"/>
              <a:gd name="connsiteX304" fmla="*/ 5480200 w 9489924"/>
              <a:gd name="connsiteY304" fmla="*/ 3374824 h 6858000"/>
              <a:gd name="connsiteX305" fmla="*/ 5595021 w 9489924"/>
              <a:gd name="connsiteY305" fmla="*/ 3283953 h 6858000"/>
              <a:gd name="connsiteX306" fmla="*/ 5761518 w 9489924"/>
              <a:gd name="connsiteY306" fmla="*/ 3252408 h 6858000"/>
              <a:gd name="connsiteX307" fmla="*/ 3277191 w 9489924"/>
              <a:gd name="connsiteY307" fmla="*/ 2268566 h 6858000"/>
              <a:gd name="connsiteX308" fmla="*/ 3240999 w 9489924"/>
              <a:gd name="connsiteY308" fmla="*/ 2697340 h 6858000"/>
              <a:gd name="connsiteX309" fmla="*/ 3309271 w 9489924"/>
              <a:gd name="connsiteY309" fmla="*/ 2697340 h 6858000"/>
              <a:gd name="connsiteX310" fmla="*/ 3277191 w 9489924"/>
              <a:gd name="connsiteY310" fmla="*/ 2268566 h 6858000"/>
              <a:gd name="connsiteX311" fmla="*/ 7981950 w 9489924"/>
              <a:gd name="connsiteY311" fmla="*/ 1999303 h 6858000"/>
              <a:gd name="connsiteX312" fmla="*/ 8481036 w 9489924"/>
              <a:gd name="connsiteY312" fmla="*/ 1999303 h 6858000"/>
              <a:gd name="connsiteX313" fmla="*/ 8481036 w 9489924"/>
              <a:gd name="connsiteY313" fmla="*/ 2244060 h 6858000"/>
              <a:gd name="connsiteX314" fmla="*/ 8292340 w 9489924"/>
              <a:gd name="connsiteY314" fmla="*/ 2244060 h 6858000"/>
              <a:gd name="connsiteX315" fmla="*/ 8292340 w 9489924"/>
              <a:gd name="connsiteY315" fmla="*/ 2422501 h 6858000"/>
              <a:gd name="connsiteX316" fmla="*/ 8468729 w 9489924"/>
              <a:gd name="connsiteY316" fmla="*/ 2422501 h 6858000"/>
              <a:gd name="connsiteX317" fmla="*/ 8468729 w 9489924"/>
              <a:gd name="connsiteY317" fmla="*/ 2656319 h 6858000"/>
              <a:gd name="connsiteX318" fmla="*/ 8292340 w 9489924"/>
              <a:gd name="connsiteY318" fmla="*/ 2656319 h 6858000"/>
              <a:gd name="connsiteX319" fmla="*/ 8292340 w 9489924"/>
              <a:gd name="connsiteY319" fmla="*/ 2866892 h 6858000"/>
              <a:gd name="connsiteX320" fmla="*/ 8499495 w 9489924"/>
              <a:gd name="connsiteY320" fmla="*/ 2866892 h 6858000"/>
              <a:gd name="connsiteX321" fmla="*/ 8499495 w 9489924"/>
              <a:gd name="connsiteY321" fmla="*/ 3111649 h 6858000"/>
              <a:gd name="connsiteX322" fmla="*/ 7981950 w 9489924"/>
              <a:gd name="connsiteY322" fmla="*/ 3111649 h 6858000"/>
              <a:gd name="connsiteX323" fmla="*/ 7200900 w 9489924"/>
              <a:gd name="connsiteY323" fmla="*/ 1999303 h 6858000"/>
              <a:gd name="connsiteX324" fmla="*/ 7511290 w 9489924"/>
              <a:gd name="connsiteY324" fmla="*/ 1999303 h 6858000"/>
              <a:gd name="connsiteX325" fmla="*/ 7511290 w 9489924"/>
              <a:gd name="connsiteY325" fmla="*/ 2386949 h 6858000"/>
              <a:gd name="connsiteX326" fmla="*/ 7568036 w 9489924"/>
              <a:gd name="connsiteY326" fmla="*/ 2386949 h 6858000"/>
              <a:gd name="connsiteX327" fmla="*/ 7568036 w 9489924"/>
              <a:gd name="connsiteY327" fmla="*/ 1999303 h 6858000"/>
              <a:gd name="connsiteX328" fmla="*/ 7878426 w 9489924"/>
              <a:gd name="connsiteY328" fmla="*/ 1999303 h 6858000"/>
              <a:gd name="connsiteX329" fmla="*/ 7878426 w 9489924"/>
              <a:gd name="connsiteY329" fmla="*/ 3111649 h 6858000"/>
              <a:gd name="connsiteX330" fmla="*/ 7568036 w 9489924"/>
              <a:gd name="connsiteY330" fmla="*/ 3111649 h 6858000"/>
              <a:gd name="connsiteX331" fmla="*/ 7568036 w 9489924"/>
              <a:gd name="connsiteY331" fmla="*/ 2655635 h 6858000"/>
              <a:gd name="connsiteX332" fmla="*/ 7511290 w 9489924"/>
              <a:gd name="connsiteY332" fmla="*/ 2655635 h 6858000"/>
              <a:gd name="connsiteX333" fmla="*/ 7511290 w 9489924"/>
              <a:gd name="connsiteY333" fmla="*/ 3111649 h 6858000"/>
              <a:gd name="connsiteX334" fmla="*/ 7200900 w 9489924"/>
              <a:gd name="connsiteY334" fmla="*/ 3111649 h 6858000"/>
              <a:gd name="connsiteX335" fmla="*/ 6019800 w 9489924"/>
              <a:gd name="connsiteY335" fmla="*/ 1999303 h 6858000"/>
              <a:gd name="connsiteX336" fmla="*/ 6330190 w 9489924"/>
              <a:gd name="connsiteY336" fmla="*/ 1999303 h 6858000"/>
              <a:gd name="connsiteX337" fmla="*/ 6330190 w 9489924"/>
              <a:gd name="connsiteY337" fmla="*/ 3111649 h 6858000"/>
              <a:gd name="connsiteX338" fmla="*/ 6019800 w 9489924"/>
              <a:gd name="connsiteY338" fmla="*/ 3111649 h 6858000"/>
              <a:gd name="connsiteX339" fmla="*/ 5333767 w 9489924"/>
              <a:gd name="connsiteY339" fmla="*/ 1999303 h 6858000"/>
              <a:gd name="connsiteX340" fmla="*/ 5978477 w 9489924"/>
              <a:gd name="connsiteY340" fmla="*/ 1999303 h 6858000"/>
              <a:gd name="connsiteX341" fmla="*/ 5978477 w 9489924"/>
              <a:gd name="connsiteY341" fmla="*/ 2244060 h 6858000"/>
              <a:gd name="connsiteX342" fmla="*/ 5810976 w 9489924"/>
              <a:gd name="connsiteY342" fmla="*/ 2244060 h 6858000"/>
              <a:gd name="connsiteX343" fmla="*/ 5810976 w 9489924"/>
              <a:gd name="connsiteY343" fmla="*/ 3111649 h 6858000"/>
              <a:gd name="connsiteX344" fmla="*/ 5500585 w 9489924"/>
              <a:gd name="connsiteY344" fmla="*/ 3111649 h 6858000"/>
              <a:gd name="connsiteX345" fmla="*/ 5500585 w 9489924"/>
              <a:gd name="connsiteY345" fmla="*/ 2244060 h 6858000"/>
              <a:gd name="connsiteX346" fmla="*/ 5333767 w 9489924"/>
              <a:gd name="connsiteY346" fmla="*/ 2244060 h 6858000"/>
              <a:gd name="connsiteX347" fmla="*/ 4257675 w 9489924"/>
              <a:gd name="connsiteY347" fmla="*/ 1999303 h 6858000"/>
              <a:gd name="connsiteX348" fmla="*/ 4568065 w 9489924"/>
              <a:gd name="connsiteY348" fmla="*/ 1999303 h 6858000"/>
              <a:gd name="connsiteX349" fmla="*/ 4568065 w 9489924"/>
              <a:gd name="connsiteY349" fmla="*/ 3111649 h 6858000"/>
              <a:gd name="connsiteX350" fmla="*/ 4257675 w 9489924"/>
              <a:gd name="connsiteY350" fmla="*/ 3111649 h 6858000"/>
              <a:gd name="connsiteX351" fmla="*/ 3562117 w 9489924"/>
              <a:gd name="connsiteY351" fmla="*/ 1999303 h 6858000"/>
              <a:gd name="connsiteX352" fmla="*/ 4206827 w 9489924"/>
              <a:gd name="connsiteY352" fmla="*/ 1999303 h 6858000"/>
              <a:gd name="connsiteX353" fmla="*/ 4206827 w 9489924"/>
              <a:gd name="connsiteY353" fmla="*/ 2244060 h 6858000"/>
              <a:gd name="connsiteX354" fmla="*/ 4039326 w 9489924"/>
              <a:gd name="connsiteY354" fmla="*/ 2244060 h 6858000"/>
              <a:gd name="connsiteX355" fmla="*/ 4039326 w 9489924"/>
              <a:gd name="connsiteY355" fmla="*/ 3111649 h 6858000"/>
              <a:gd name="connsiteX356" fmla="*/ 3728935 w 9489924"/>
              <a:gd name="connsiteY356" fmla="*/ 3111649 h 6858000"/>
              <a:gd name="connsiteX357" fmla="*/ 3728935 w 9489924"/>
              <a:gd name="connsiteY357" fmla="*/ 2244060 h 6858000"/>
              <a:gd name="connsiteX358" fmla="*/ 3562117 w 9489924"/>
              <a:gd name="connsiteY358" fmla="*/ 2244060 h 6858000"/>
              <a:gd name="connsiteX359" fmla="*/ 3052859 w 9489924"/>
              <a:gd name="connsiteY359" fmla="*/ 1999303 h 6858000"/>
              <a:gd name="connsiteX360" fmla="*/ 3485147 w 9489924"/>
              <a:gd name="connsiteY360" fmla="*/ 1999303 h 6858000"/>
              <a:gd name="connsiteX361" fmla="*/ 3648643 w 9489924"/>
              <a:gd name="connsiteY361" fmla="*/ 3111649 h 6858000"/>
              <a:gd name="connsiteX362" fmla="*/ 3333253 w 9489924"/>
              <a:gd name="connsiteY362" fmla="*/ 3111649 h 6858000"/>
              <a:gd name="connsiteX363" fmla="*/ 3318126 w 9489924"/>
              <a:gd name="connsiteY363" fmla="*/ 2916801 h 6858000"/>
              <a:gd name="connsiteX364" fmla="*/ 3242355 w 9489924"/>
              <a:gd name="connsiteY364" fmla="*/ 2916801 h 6858000"/>
              <a:gd name="connsiteX365" fmla="*/ 3226065 w 9489924"/>
              <a:gd name="connsiteY365" fmla="*/ 3111649 h 6858000"/>
              <a:gd name="connsiteX366" fmla="*/ 2907534 w 9489924"/>
              <a:gd name="connsiteY366" fmla="*/ 3111649 h 6858000"/>
              <a:gd name="connsiteX367" fmla="*/ 2323868 w 9489924"/>
              <a:gd name="connsiteY367" fmla="*/ 1999303 h 6858000"/>
              <a:gd name="connsiteX368" fmla="*/ 2968577 w 9489924"/>
              <a:gd name="connsiteY368" fmla="*/ 1999303 h 6858000"/>
              <a:gd name="connsiteX369" fmla="*/ 2968577 w 9489924"/>
              <a:gd name="connsiteY369" fmla="*/ 2244060 h 6858000"/>
              <a:gd name="connsiteX370" fmla="*/ 2801075 w 9489924"/>
              <a:gd name="connsiteY370" fmla="*/ 2244060 h 6858000"/>
              <a:gd name="connsiteX371" fmla="*/ 2801075 w 9489924"/>
              <a:gd name="connsiteY371" fmla="*/ 3111649 h 6858000"/>
              <a:gd name="connsiteX372" fmla="*/ 2490685 w 9489924"/>
              <a:gd name="connsiteY372" fmla="*/ 3111649 h 6858000"/>
              <a:gd name="connsiteX373" fmla="*/ 2490685 w 9489924"/>
              <a:gd name="connsiteY373" fmla="*/ 2244060 h 6858000"/>
              <a:gd name="connsiteX374" fmla="*/ 2323868 w 9489924"/>
              <a:gd name="connsiteY374" fmla="*/ 2244060 h 6858000"/>
              <a:gd name="connsiteX375" fmla="*/ 819151 w 9489924"/>
              <a:gd name="connsiteY375" fmla="*/ 1999303 h 6858000"/>
              <a:gd name="connsiteX376" fmla="*/ 1318236 w 9489924"/>
              <a:gd name="connsiteY376" fmla="*/ 1999303 h 6858000"/>
              <a:gd name="connsiteX377" fmla="*/ 1318236 w 9489924"/>
              <a:gd name="connsiteY377" fmla="*/ 2244060 h 6858000"/>
              <a:gd name="connsiteX378" fmla="*/ 1129541 w 9489924"/>
              <a:gd name="connsiteY378" fmla="*/ 2244060 h 6858000"/>
              <a:gd name="connsiteX379" fmla="*/ 1129541 w 9489924"/>
              <a:gd name="connsiteY379" fmla="*/ 2422501 h 6858000"/>
              <a:gd name="connsiteX380" fmla="*/ 1305930 w 9489924"/>
              <a:gd name="connsiteY380" fmla="*/ 2422501 h 6858000"/>
              <a:gd name="connsiteX381" fmla="*/ 1305930 w 9489924"/>
              <a:gd name="connsiteY381" fmla="*/ 2656319 h 6858000"/>
              <a:gd name="connsiteX382" fmla="*/ 1129541 w 9489924"/>
              <a:gd name="connsiteY382" fmla="*/ 2656319 h 6858000"/>
              <a:gd name="connsiteX383" fmla="*/ 1129541 w 9489924"/>
              <a:gd name="connsiteY383" fmla="*/ 2866892 h 6858000"/>
              <a:gd name="connsiteX384" fmla="*/ 1336696 w 9489924"/>
              <a:gd name="connsiteY384" fmla="*/ 2866892 h 6858000"/>
              <a:gd name="connsiteX385" fmla="*/ 1336696 w 9489924"/>
              <a:gd name="connsiteY385" fmla="*/ 3111649 h 6858000"/>
              <a:gd name="connsiteX386" fmla="*/ 819151 w 9489924"/>
              <a:gd name="connsiteY386" fmla="*/ 3111649 h 6858000"/>
              <a:gd name="connsiteX387" fmla="*/ 276225 w 9489924"/>
              <a:gd name="connsiteY387" fmla="*/ 1999303 h 6858000"/>
              <a:gd name="connsiteX388" fmla="*/ 586616 w 9489924"/>
              <a:gd name="connsiteY388" fmla="*/ 1999303 h 6858000"/>
              <a:gd name="connsiteX389" fmla="*/ 586616 w 9489924"/>
              <a:gd name="connsiteY389" fmla="*/ 2866892 h 6858000"/>
              <a:gd name="connsiteX390" fmla="*/ 758219 w 9489924"/>
              <a:gd name="connsiteY390" fmla="*/ 2866892 h 6858000"/>
              <a:gd name="connsiteX391" fmla="*/ 758219 w 9489924"/>
              <a:gd name="connsiteY391" fmla="*/ 3111649 h 6858000"/>
              <a:gd name="connsiteX392" fmla="*/ 276225 w 9489924"/>
              <a:gd name="connsiteY392" fmla="*/ 3111649 h 6858000"/>
              <a:gd name="connsiteX393" fmla="*/ 6764463 w 9489924"/>
              <a:gd name="connsiteY393" fmla="*/ 1976058 h 6858000"/>
              <a:gd name="connsiteX394" fmla="*/ 6978049 w 9489924"/>
              <a:gd name="connsiteY394" fmla="*/ 2026645 h 6858000"/>
              <a:gd name="connsiteX395" fmla="*/ 7089777 w 9489924"/>
              <a:gd name="connsiteY395" fmla="*/ 2152747 h 6858000"/>
              <a:gd name="connsiteX396" fmla="*/ 7116472 w 9489924"/>
              <a:gd name="connsiteY396" fmla="*/ 2382249 h 6858000"/>
              <a:gd name="connsiteX397" fmla="*/ 7116472 w 9489924"/>
              <a:gd name="connsiteY397" fmla="*/ 2499073 h 6858000"/>
              <a:gd name="connsiteX398" fmla="*/ 6806082 w 9489924"/>
              <a:gd name="connsiteY398" fmla="*/ 2499073 h 6858000"/>
              <a:gd name="connsiteX399" fmla="*/ 6806082 w 9489924"/>
              <a:gd name="connsiteY399" fmla="*/ 2296736 h 6858000"/>
              <a:gd name="connsiteX400" fmla="*/ 6799416 w 9489924"/>
              <a:gd name="connsiteY400" fmla="*/ 2202447 h 6858000"/>
              <a:gd name="connsiteX401" fmla="*/ 6771150 w 9489924"/>
              <a:gd name="connsiteY401" fmla="*/ 2187315 h 6858000"/>
              <a:gd name="connsiteX402" fmla="*/ 6739360 w 9489924"/>
              <a:gd name="connsiteY402" fmla="*/ 2206228 h 6858000"/>
              <a:gd name="connsiteX403" fmla="*/ 6732244 w 9489924"/>
              <a:gd name="connsiteY403" fmla="*/ 2305602 h 6858000"/>
              <a:gd name="connsiteX404" fmla="*/ 6732244 w 9489924"/>
              <a:gd name="connsiteY404" fmla="*/ 2809356 h 6858000"/>
              <a:gd name="connsiteX405" fmla="*/ 6739311 w 9489924"/>
              <a:gd name="connsiteY405" fmla="*/ 2904671 h 6858000"/>
              <a:gd name="connsiteX406" fmla="*/ 6769153 w 9489924"/>
              <a:gd name="connsiteY406" fmla="*/ 2922954 h 6858000"/>
              <a:gd name="connsiteX407" fmla="*/ 6798610 w 9489924"/>
              <a:gd name="connsiteY407" fmla="*/ 2904270 h 6858000"/>
              <a:gd name="connsiteX408" fmla="*/ 6806082 w 9489924"/>
              <a:gd name="connsiteY408" fmla="*/ 2799218 h 6858000"/>
              <a:gd name="connsiteX409" fmla="*/ 6806082 w 9489924"/>
              <a:gd name="connsiteY409" fmla="*/ 2649482 h 6858000"/>
              <a:gd name="connsiteX410" fmla="*/ 7116472 w 9489924"/>
              <a:gd name="connsiteY410" fmla="*/ 2649482 h 6858000"/>
              <a:gd name="connsiteX411" fmla="*/ 7116472 w 9489924"/>
              <a:gd name="connsiteY411" fmla="*/ 2705405 h 6858000"/>
              <a:gd name="connsiteX412" fmla="*/ 7091534 w 9489924"/>
              <a:gd name="connsiteY412" fmla="*/ 2949404 h 6858000"/>
              <a:gd name="connsiteX413" fmla="*/ 6981350 w 9489924"/>
              <a:gd name="connsiteY413" fmla="*/ 3078726 h 6858000"/>
              <a:gd name="connsiteX414" fmla="*/ 6772508 w 9489924"/>
              <a:gd name="connsiteY414" fmla="*/ 3134211 h 6858000"/>
              <a:gd name="connsiteX415" fmla="*/ 6560626 w 9489924"/>
              <a:gd name="connsiteY415" fmla="*/ 3087192 h 6858000"/>
              <a:gd name="connsiteX416" fmla="*/ 6449159 w 9489924"/>
              <a:gd name="connsiteY416" fmla="*/ 2957180 h 6858000"/>
              <a:gd name="connsiteX417" fmla="*/ 6421855 w 9489924"/>
              <a:gd name="connsiteY417" fmla="*/ 2712316 h 6858000"/>
              <a:gd name="connsiteX418" fmla="*/ 6421855 w 9489924"/>
              <a:gd name="connsiteY418" fmla="*/ 2395271 h 6858000"/>
              <a:gd name="connsiteX419" fmla="*/ 6430117 w 9489924"/>
              <a:gd name="connsiteY419" fmla="*/ 2215950 h 6858000"/>
              <a:gd name="connsiteX420" fmla="*/ 6480400 w 9489924"/>
              <a:gd name="connsiteY420" fmla="*/ 2098399 h 6858000"/>
              <a:gd name="connsiteX421" fmla="*/ 6596236 w 9489924"/>
              <a:gd name="connsiteY421" fmla="*/ 2008608 h 6858000"/>
              <a:gd name="connsiteX422" fmla="*/ 6764463 w 9489924"/>
              <a:gd name="connsiteY422" fmla="*/ 1976058 h 6858000"/>
              <a:gd name="connsiteX423" fmla="*/ 4954527 w 9489924"/>
              <a:gd name="connsiteY423" fmla="*/ 1976058 h 6858000"/>
              <a:gd name="connsiteX424" fmla="*/ 5148943 w 9489924"/>
              <a:gd name="connsiteY424" fmla="*/ 2013436 h 6858000"/>
              <a:gd name="connsiteX425" fmla="*/ 5257173 w 9489924"/>
              <a:gd name="connsiteY425" fmla="*/ 2108371 h 6858000"/>
              <a:gd name="connsiteX426" fmla="*/ 5283975 w 9489924"/>
              <a:gd name="connsiteY426" fmla="*/ 2298221 h 6858000"/>
              <a:gd name="connsiteX427" fmla="*/ 5283975 w 9489924"/>
              <a:gd name="connsiteY427" fmla="*/ 2354816 h 6858000"/>
              <a:gd name="connsiteX428" fmla="*/ 4994095 w 9489924"/>
              <a:gd name="connsiteY428" fmla="*/ 2354816 h 6858000"/>
              <a:gd name="connsiteX429" fmla="*/ 4994095 w 9489924"/>
              <a:gd name="connsiteY429" fmla="*/ 2260746 h 6858000"/>
              <a:gd name="connsiteX430" fmla="*/ 4987012 w 9489924"/>
              <a:gd name="connsiteY430" fmla="*/ 2198104 h 6858000"/>
              <a:gd name="connsiteX431" fmla="*/ 4963960 w 9489924"/>
              <a:gd name="connsiteY431" fmla="*/ 2187315 h 6858000"/>
              <a:gd name="connsiteX432" fmla="*/ 4936468 w 9489924"/>
              <a:gd name="connsiteY432" fmla="*/ 2203157 h 6858000"/>
              <a:gd name="connsiteX433" fmla="*/ 4926411 w 9489924"/>
              <a:gd name="connsiteY433" fmla="*/ 2257146 h 6858000"/>
              <a:gd name="connsiteX434" fmla="*/ 4937082 w 9489924"/>
              <a:gd name="connsiteY434" fmla="*/ 2327661 h 6858000"/>
              <a:gd name="connsiteX435" fmla="*/ 4993219 w 9489924"/>
              <a:gd name="connsiteY435" fmla="*/ 2391382 h 6858000"/>
              <a:gd name="connsiteX436" fmla="*/ 5255592 w 9489924"/>
              <a:gd name="connsiteY436" fmla="*/ 2581424 h 6858000"/>
              <a:gd name="connsiteX437" fmla="*/ 5307220 w 9489924"/>
              <a:gd name="connsiteY437" fmla="*/ 2820317 h 6858000"/>
              <a:gd name="connsiteX438" fmla="*/ 5278340 w 9489924"/>
              <a:gd name="connsiteY438" fmla="*/ 2997752 h 6858000"/>
              <a:gd name="connsiteX439" fmla="*/ 5167996 w 9489924"/>
              <a:gd name="connsiteY439" fmla="*/ 3095225 h 6858000"/>
              <a:gd name="connsiteX440" fmla="*/ 4979973 w 9489924"/>
              <a:gd name="connsiteY440" fmla="*/ 3134211 h 6858000"/>
              <a:gd name="connsiteX441" fmla="*/ 4779276 w 9489924"/>
              <a:gd name="connsiteY441" fmla="*/ 3089392 h 6858000"/>
              <a:gd name="connsiteX442" fmla="*/ 4669502 w 9489924"/>
              <a:gd name="connsiteY442" fmla="*/ 2974609 h 6858000"/>
              <a:gd name="connsiteX443" fmla="*/ 4643368 w 9489924"/>
              <a:gd name="connsiteY443" fmla="*/ 2780011 h 6858000"/>
              <a:gd name="connsiteX444" fmla="*/ 4643368 w 9489924"/>
              <a:gd name="connsiteY444" fmla="*/ 2695289 h 6858000"/>
              <a:gd name="connsiteX445" fmla="*/ 4933248 w 9489924"/>
              <a:gd name="connsiteY445" fmla="*/ 2695289 h 6858000"/>
              <a:gd name="connsiteX446" fmla="*/ 4933248 w 9489924"/>
              <a:gd name="connsiteY446" fmla="*/ 2840870 h 6858000"/>
              <a:gd name="connsiteX447" fmla="*/ 4941158 w 9489924"/>
              <a:gd name="connsiteY447" fmla="*/ 2910514 h 6858000"/>
              <a:gd name="connsiteX448" fmla="*/ 4969194 w 9489924"/>
              <a:gd name="connsiteY448" fmla="*/ 2922954 h 6858000"/>
              <a:gd name="connsiteX449" fmla="*/ 5000462 w 9489924"/>
              <a:gd name="connsiteY449" fmla="*/ 2905728 h 6858000"/>
              <a:gd name="connsiteX450" fmla="*/ 5011187 w 9489924"/>
              <a:gd name="connsiteY450" fmla="*/ 2848967 h 6858000"/>
              <a:gd name="connsiteX451" fmla="*/ 4996168 w 9489924"/>
              <a:gd name="connsiteY451" fmla="*/ 2737506 h 6858000"/>
              <a:gd name="connsiteX452" fmla="*/ 4858876 w 9489924"/>
              <a:gd name="connsiteY452" fmla="*/ 2636727 h 6858000"/>
              <a:gd name="connsiteX453" fmla="*/ 4717066 w 9489924"/>
              <a:gd name="connsiteY453" fmla="*/ 2533363 h 6858000"/>
              <a:gd name="connsiteX454" fmla="*/ 4657997 w 9489924"/>
              <a:gd name="connsiteY454" fmla="*/ 2442359 h 6858000"/>
              <a:gd name="connsiteX455" fmla="*/ 4634480 w 9489924"/>
              <a:gd name="connsiteY455" fmla="*/ 2294642 h 6858000"/>
              <a:gd name="connsiteX456" fmla="*/ 4668199 w 9489924"/>
              <a:gd name="connsiteY456" fmla="*/ 2105268 h 6858000"/>
              <a:gd name="connsiteX457" fmla="*/ 4776456 w 9489924"/>
              <a:gd name="connsiteY457" fmla="*/ 2010151 h 6858000"/>
              <a:gd name="connsiteX458" fmla="*/ 4954527 w 9489924"/>
              <a:gd name="connsiteY458" fmla="*/ 1976058 h 6858000"/>
              <a:gd name="connsiteX459" fmla="*/ 1935103 w 9489924"/>
              <a:gd name="connsiteY459" fmla="*/ 1976058 h 6858000"/>
              <a:gd name="connsiteX460" fmla="*/ 2129519 w 9489924"/>
              <a:gd name="connsiteY460" fmla="*/ 2013436 h 6858000"/>
              <a:gd name="connsiteX461" fmla="*/ 2237748 w 9489924"/>
              <a:gd name="connsiteY461" fmla="*/ 2108371 h 6858000"/>
              <a:gd name="connsiteX462" fmla="*/ 2264551 w 9489924"/>
              <a:gd name="connsiteY462" fmla="*/ 2298221 h 6858000"/>
              <a:gd name="connsiteX463" fmla="*/ 2264551 w 9489924"/>
              <a:gd name="connsiteY463" fmla="*/ 2354816 h 6858000"/>
              <a:gd name="connsiteX464" fmla="*/ 1974671 w 9489924"/>
              <a:gd name="connsiteY464" fmla="*/ 2354816 h 6858000"/>
              <a:gd name="connsiteX465" fmla="*/ 1974671 w 9489924"/>
              <a:gd name="connsiteY465" fmla="*/ 2260746 h 6858000"/>
              <a:gd name="connsiteX466" fmla="*/ 1967588 w 9489924"/>
              <a:gd name="connsiteY466" fmla="*/ 2198104 h 6858000"/>
              <a:gd name="connsiteX467" fmla="*/ 1944536 w 9489924"/>
              <a:gd name="connsiteY467" fmla="*/ 2187315 h 6858000"/>
              <a:gd name="connsiteX468" fmla="*/ 1917044 w 9489924"/>
              <a:gd name="connsiteY468" fmla="*/ 2203157 h 6858000"/>
              <a:gd name="connsiteX469" fmla="*/ 1906987 w 9489924"/>
              <a:gd name="connsiteY469" fmla="*/ 2257146 h 6858000"/>
              <a:gd name="connsiteX470" fmla="*/ 1917658 w 9489924"/>
              <a:gd name="connsiteY470" fmla="*/ 2327661 h 6858000"/>
              <a:gd name="connsiteX471" fmla="*/ 1973795 w 9489924"/>
              <a:gd name="connsiteY471" fmla="*/ 2391382 h 6858000"/>
              <a:gd name="connsiteX472" fmla="*/ 2236168 w 9489924"/>
              <a:gd name="connsiteY472" fmla="*/ 2581424 h 6858000"/>
              <a:gd name="connsiteX473" fmla="*/ 2287796 w 9489924"/>
              <a:gd name="connsiteY473" fmla="*/ 2820317 h 6858000"/>
              <a:gd name="connsiteX474" fmla="*/ 2258916 w 9489924"/>
              <a:gd name="connsiteY474" fmla="*/ 2997752 h 6858000"/>
              <a:gd name="connsiteX475" fmla="*/ 2148571 w 9489924"/>
              <a:gd name="connsiteY475" fmla="*/ 3095225 h 6858000"/>
              <a:gd name="connsiteX476" fmla="*/ 1960548 w 9489924"/>
              <a:gd name="connsiteY476" fmla="*/ 3134211 h 6858000"/>
              <a:gd name="connsiteX477" fmla="*/ 1759851 w 9489924"/>
              <a:gd name="connsiteY477" fmla="*/ 3089392 h 6858000"/>
              <a:gd name="connsiteX478" fmla="*/ 1650078 w 9489924"/>
              <a:gd name="connsiteY478" fmla="*/ 2974609 h 6858000"/>
              <a:gd name="connsiteX479" fmla="*/ 1623944 w 9489924"/>
              <a:gd name="connsiteY479" fmla="*/ 2780011 h 6858000"/>
              <a:gd name="connsiteX480" fmla="*/ 1623944 w 9489924"/>
              <a:gd name="connsiteY480" fmla="*/ 2695289 h 6858000"/>
              <a:gd name="connsiteX481" fmla="*/ 1913823 w 9489924"/>
              <a:gd name="connsiteY481" fmla="*/ 2695289 h 6858000"/>
              <a:gd name="connsiteX482" fmla="*/ 1913823 w 9489924"/>
              <a:gd name="connsiteY482" fmla="*/ 2840870 h 6858000"/>
              <a:gd name="connsiteX483" fmla="*/ 1921734 w 9489924"/>
              <a:gd name="connsiteY483" fmla="*/ 2910514 h 6858000"/>
              <a:gd name="connsiteX484" fmla="*/ 1949770 w 9489924"/>
              <a:gd name="connsiteY484" fmla="*/ 2922954 h 6858000"/>
              <a:gd name="connsiteX485" fmla="*/ 1981038 w 9489924"/>
              <a:gd name="connsiteY485" fmla="*/ 2905728 h 6858000"/>
              <a:gd name="connsiteX486" fmla="*/ 1991763 w 9489924"/>
              <a:gd name="connsiteY486" fmla="*/ 2848967 h 6858000"/>
              <a:gd name="connsiteX487" fmla="*/ 1976743 w 9489924"/>
              <a:gd name="connsiteY487" fmla="*/ 2737506 h 6858000"/>
              <a:gd name="connsiteX488" fmla="*/ 1839452 w 9489924"/>
              <a:gd name="connsiteY488" fmla="*/ 2636727 h 6858000"/>
              <a:gd name="connsiteX489" fmla="*/ 1697642 w 9489924"/>
              <a:gd name="connsiteY489" fmla="*/ 2533363 h 6858000"/>
              <a:gd name="connsiteX490" fmla="*/ 1638573 w 9489924"/>
              <a:gd name="connsiteY490" fmla="*/ 2442359 h 6858000"/>
              <a:gd name="connsiteX491" fmla="*/ 1615056 w 9489924"/>
              <a:gd name="connsiteY491" fmla="*/ 2294642 h 6858000"/>
              <a:gd name="connsiteX492" fmla="*/ 1648775 w 9489924"/>
              <a:gd name="connsiteY492" fmla="*/ 2105268 h 6858000"/>
              <a:gd name="connsiteX493" fmla="*/ 1757032 w 9489924"/>
              <a:gd name="connsiteY493" fmla="*/ 2010151 h 6858000"/>
              <a:gd name="connsiteX494" fmla="*/ 1935103 w 9489924"/>
              <a:gd name="connsiteY494" fmla="*/ 1976058 h 6858000"/>
              <a:gd name="connsiteX495" fmla="*/ 8334966 w 9489924"/>
              <a:gd name="connsiteY495" fmla="*/ 1001741 h 6858000"/>
              <a:gd name="connsiteX496" fmla="*/ 8298773 w 9489924"/>
              <a:gd name="connsiteY496" fmla="*/ 1430515 h 6858000"/>
              <a:gd name="connsiteX497" fmla="*/ 8367045 w 9489924"/>
              <a:gd name="connsiteY497" fmla="*/ 1430515 h 6858000"/>
              <a:gd name="connsiteX498" fmla="*/ 8334966 w 9489924"/>
              <a:gd name="connsiteY498" fmla="*/ 1001741 h 6858000"/>
              <a:gd name="connsiteX499" fmla="*/ 5982291 w 9489924"/>
              <a:gd name="connsiteY499" fmla="*/ 1001741 h 6858000"/>
              <a:gd name="connsiteX500" fmla="*/ 5946099 w 9489924"/>
              <a:gd name="connsiteY500" fmla="*/ 1430515 h 6858000"/>
              <a:gd name="connsiteX501" fmla="*/ 6014371 w 9489924"/>
              <a:gd name="connsiteY501" fmla="*/ 1430515 h 6858000"/>
              <a:gd name="connsiteX502" fmla="*/ 5982291 w 9489924"/>
              <a:gd name="connsiteY502" fmla="*/ 1001741 h 6858000"/>
              <a:gd name="connsiteX503" fmla="*/ 7577965 w 9489924"/>
              <a:gd name="connsiteY503" fmla="*/ 945786 h 6858000"/>
              <a:gd name="connsiteX504" fmla="*/ 7577965 w 9489924"/>
              <a:gd name="connsiteY504" fmla="*/ 1159778 h 6858000"/>
              <a:gd name="connsiteX505" fmla="*/ 7621662 w 9489924"/>
              <a:gd name="connsiteY505" fmla="*/ 1149955 h 6858000"/>
              <a:gd name="connsiteX506" fmla="*/ 7636078 w 9489924"/>
              <a:gd name="connsiteY506" fmla="*/ 1075578 h 6858000"/>
              <a:gd name="connsiteX507" fmla="*/ 7636078 w 9489924"/>
              <a:gd name="connsiteY507" fmla="*/ 1015906 h 6858000"/>
              <a:gd name="connsiteX508" fmla="*/ 7621764 w 9489924"/>
              <a:gd name="connsiteY508" fmla="*/ 958231 h 6858000"/>
              <a:gd name="connsiteX509" fmla="*/ 7577965 w 9489924"/>
              <a:gd name="connsiteY509" fmla="*/ 945786 h 6858000"/>
              <a:gd name="connsiteX510" fmla="*/ 3310765 w 9489924"/>
              <a:gd name="connsiteY510" fmla="*/ 945786 h 6858000"/>
              <a:gd name="connsiteX511" fmla="*/ 3310765 w 9489924"/>
              <a:gd name="connsiteY511" fmla="*/ 1159778 h 6858000"/>
              <a:gd name="connsiteX512" fmla="*/ 3354462 w 9489924"/>
              <a:gd name="connsiteY512" fmla="*/ 1149955 h 6858000"/>
              <a:gd name="connsiteX513" fmla="*/ 3368878 w 9489924"/>
              <a:gd name="connsiteY513" fmla="*/ 1075578 h 6858000"/>
              <a:gd name="connsiteX514" fmla="*/ 3368878 w 9489924"/>
              <a:gd name="connsiteY514" fmla="*/ 1015906 h 6858000"/>
              <a:gd name="connsiteX515" fmla="*/ 3354564 w 9489924"/>
              <a:gd name="connsiteY515" fmla="*/ 958231 h 6858000"/>
              <a:gd name="connsiteX516" fmla="*/ 3310765 w 9489924"/>
              <a:gd name="connsiteY516" fmla="*/ 945786 h 6858000"/>
              <a:gd name="connsiteX517" fmla="*/ 415166 w 9489924"/>
              <a:gd name="connsiteY517" fmla="*/ 945786 h 6858000"/>
              <a:gd name="connsiteX518" fmla="*/ 415166 w 9489924"/>
              <a:gd name="connsiteY518" fmla="*/ 1631516 h 6858000"/>
              <a:gd name="connsiteX519" fmla="*/ 464860 w 9489924"/>
              <a:gd name="connsiteY519" fmla="*/ 1612096 h 6858000"/>
              <a:gd name="connsiteX520" fmla="*/ 476013 w 9489924"/>
              <a:gd name="connsiteY520" fmla="*/ 1487848 h 6858000"/>
              <a:gd name="connsiteX521" fmla="*/ 476013 w 9489924"/>
              <a:gd name="connsiteY521" fmla="*/ 1066690 h 6858000"/>
              <a:gd name="connsiteX522" fmla="*/ 472093 w 9489924"/>
              <a:gd name="connsiteY522" fmla="*/ 977914 h 6858000"/>
              <a:gd name="connsiteX523" fmla="*/ 455487 w 9489924"/>
              <a:gd name="connsiteY523" fmla="*/ 953157 h 6858000"/>
              <a:gd name="connsiteX524" fmla="*/ 415166 w 9489924"/>
              <a:gd name="connsiteY524" fmla="*/ 945786 h 6858000"/>
              <a:gd name="connsiteX525" fmla="*/ 8110634 w 9489924"/>
              <a:gd name="connsiteY525" fmla="*/ 732478 h 6858000"/>
              <a:gd name="connsiteX526" fmla="*/ 8542922 w 9489924"/>
              <a:gd name="connsiteY526" fmla="*/ 732478 h 6858000"/>
              <a:gd name="connsiteX527" fmla="*/ 8706417 w 9489924"/>
              <a:gd name="connsiteY527" fmla="*/ 1844824 h 6858000"/>
              <a:gd name="connsiteX528" fmla="*/ 8391028 w 9489924"/>
              <a:gd name="connsiteY528" fmla="*/ 1844824 h 6858000"/>
              <a:gd name="connsiteX529" fmla="*/ 8375901 w 9489924"/>
              <a:gd name="connsiteY529" fmla="*/ 1649976 h 6858000"/>
              <a:gd name="connsiteX530" fmla="*/ 8300130 w 9489924"/>
              <a:gd name="connsiteY530" fmla="*/ 1649976 h 6858000"/>
              <a:gd name="connsiteX531" fmla="*/ 8283839 w 9489924"/>
              <a:gd name="connsiteY531" fmla="*/ 1844824 h 6858000"/>
              <a:gd name="connsiteX532" fmla="*/ 7965309 w 9489924"/>
              <a:gd name="connsiteY532" fmla="*/ 1844824 h 6858000"/>
              <a:gd name="connsiteX533" fmla="*/ 7267574 w 9489924"/>
              <a:gd name="connsiteY533" fmla="*/ 732478 h 6858000"/>
              <a:gd name="connsiteX534" fmla="*/ 7481086 w 9489924"/>
              <a:gd name="connsiteY534" fmla="*/ 732478 h 6858000"/>
              <a:gd name="connsiteX535" fmla="*/ 7756470 w 9489924"/>
              <a:gd name="connsiteY535" fmla="*/ 748742 h 6858000"/>
              <a:gd name="connsiteX536" fmla="*/ 7878506 w 9489924"/>
              <a:gd name="connsiteY536" fmla="*/ 832450 h 6858000"/>
              <a:gd name="connsiteX537" fmla="*/ 7925958 w 9489924"/>
              <a:gd name="connsiteY537" fmla="*/ 1042591 h 6858000"/>
              <a:gd name="connsiteX538" fmla="*/ 7891213 w 9489924"/>
              <a:gd name="connsiteY538" fmla="*/ 1221512 h 6858000"/>
              <a:gd name="connsiteX539" fmla="*/ 7770442 w 9489924"/>
              <a:gd name="connsiteY539" fmla="*/ 1271378 h 6858000"/>
              <a:gd name="connsiteX540" fmla="*/ 7879377 w 9489924"/>
              <a:gd name="connsiteY540" fmla="*/ 1311907 h 6858000"/>
              <a:gd name="connsiteX541" fmla="*/ 7918384 w 9489924"/>
              <a:gd name="connsiteY541" fmla="*/ 1381242 h 6858000"/>
              <a:gd name="connsiteX542" fmla="*/ 7925958 w 9489924"/>
              <a:gd name="connsiteY542" fmla="*/ 1545191 h 6858000"/>
              <a:gd name="connsiteX543" fmla="*/ 7925958 w 9489924"/>
              <a:gd name="connsiteY543" fmla="*/ 1844824 h 6858000"/>
              <a:gd name="connsiteX544" fmla="*/ 7636078 w 9489924"/>
              <a:gd name="connsiteY544" fmla="*/ 1844824 h 6858000"/>
              <a:gd name="connsiteX545" fmla="*/ 7636078 w 9489924"/>
              <a:gd name="connsiteY545" fmla="*/ 1470895 h 6858000"/>
              <a:gd name="connsiteX546" fmla="*/ 7625336 w 9489924"/>
              <a:gd name="connsiteY546" fmla="*/ 1372151 h 6858000"/>
              <a:gd name="connsiteX547" fmla="*/ 7577965 w 9489924"/>
              <a:gd name="connsiteY547" fmla="*/ 1355994 h 6858000"/>
              <a:gd name="connsiteX548" fmla="*/ 7577965 w 9489924"/>
              <a:gd name="connsiteY548" fmla="*/ 1844824 h 6858000"/>
              <a:gd name="connsiteX549" fmla="*/ 7267574 w 9489924"/>
              <a:gd name="connsiteY549" fmla="*/ 1844824 h 6858000"/>
              <a:gd name="connsiteX550" fmla="*/ 6562492 w 9489924"/>
              <a:gd name="connsiteY550" fmla="*/ 732478 h 6858000"/>
              <a:gd name="connsiteX551" fmla="*/ 7207202 w 9489924"/>
              <a:gd name="connsiteY551" fmla="*/ 732478 h 6858000"/>
              <a:gd name="connsiteX552" fmla="*/ 7207202 w 9489924"/>
              <a:gd name="connsiteY552" fmla="*/ 977235 h 6858000"/>
              <a:gd name="connsiteX553" fmla="*/ 7039700 w 9489924"/>
              <a:gd name="connsiteY553" fmla="*/ 977235 h 6858000"/>
              <a:gd name="connsiteX554" fmla="*/ 7039700 w 9489924"/>
              <a:gd name="connsiteY554" fmla="*/ 1844824 h 6858000"/>
              <a:gd name="connsiteX555" fmla="*/ 6729310 w 9489924"/>
              <a:gd name="connsiteY555" fmla="*/ 1844824 h 6858000"/>
              <a:gd name="connsiteX556" fmla="*/ 6729310 w 9489924"/>
              <a:gd name="connsiteY556" fmla="*/ 977235 h 6858000"/>
              <a:gd name="connsiteX557" fmla="*/ 6562492 w 9489924"/>
              <a:gd name="connsiteY557" fmla="*/ 977235 h 6858000"/>
              <a:gd name="connsiteX558" fmla="*/ 5757959 w 9489924"/>
              <a:gd name="connsiteY558" fmla="*/ 732478 h 6858000"/>
              <a:gd name="connsiteX559" fmla="*/ 6190247 w 9489924"/>
              <a:gd name="connsiteY559" fmla="*/ 732478 h 6858000"/>
              <a:gd name="connsiteX560" fmla="*/ 6353742 w 9489924"/>
              <a:gd name="connsiteY560" fmla="*/ 1844824 h 6858000"/>
              <a:gd name="connsiteX561" fmla="*/ 6038353 w 9489924"/>
              <a:gd name="connsiteY561" fmla="*/ 1844824 h 6858000"/>
              <a:gd name="connsiteX562" fmla="*/ 6023227 w 9489924"/>
              <a:gd name="connsiteY562" fmla="*/ 1649976 h 6858000"/>
              <a:gd name="connsiteX563" fmla="*/ 5947456 w 9489924"/>
              <a:gd name="connsiteY563" fmla="*/ 1649976 h 6858000"/>
              <a:gd name="connsiteX564" fmla="*/ 5931165 w 9489924"/>
              <a:gd name="connsiteY564" fmla="*/ 1844824 h 6858000"/>
              <a:gd name="connsiteX565" fmla="*/ 5612634 w 9489924"/>
              <a:gd name="connsiteY565" fmla="*/ 1844824 h 6858000"/>
              <a:gd name="connsiteX566" fmla="*/ 5073314 w 9489924"/>
              <a:gd name="connsiteY566" fmla="*/ 732478 h 6858000"/>
              <a:gd name="connsiteX567" fmla="*/ 5595644 w 9489924"/>
              <a:gd name="connsiteY567" fmla="*/ 732478 h 6858000"/>
              <a:gd name="connsiteX568" fmla="*/ 5595644 w 9489924"/>
              <a:gd name="connsiteY568" fmla="*/ 965047 h 6858000"/>
              <a:gd name="connsiteX569" fmla="*/ 5386524 w 9489924"/>
              <a:gd name="connsiteY569" fmla="*/ 1600067 h 6858000"/>
              <a:gd name="connsiteX570" fmla="*/ 5595644 w 9489924"/>
              <a:gd name="connsiteY570" fmla="*/ 1600067 h 6858000"/>
              <a:gd name="connsiteX571" fmla="*/ 5595644 w 9489924"/>
              <a:gd name="connsiteY571" fmla="*/ 1844824 h 6858000"/>
              <a:gd name="connsiteX572" fmla="*/ 5048017 w 9489924"/>
              <a:gd name="connsiteY572" fmla="*/ 1844824 h 6858000"/>
              <a:gd name="connsiteX573" fmla="*/ 5048017 w 9489924"/>
              <a:gd name="connsiteY573" fmla="*/ 1671020 h 6858000"/>
              <a:gd name="connsiteX574" fmla="*/ 5264626 w 9489924"/>
              <a:gd name="connsiteY574" fmla="*/ 977235 h 6858000"/>
              <a:gd name="connsiteX575" fmla="*/ 5073314 w 9489924"/>
              <a:gd name="connsiteY575" fmla="*/ 977235 h 6858000"/>
              <a:gd name="connsiteX576" fmla="*/ 4333875 w 9489924"/>
              <a:gd name="connsiteY576" fmla="*/ 732478 h 6858000"/>
              <a:gd name="connsiteX577" fmla="*/ 4594453 w 9489924"/>
              <a:gd name="connsiteY577" fmla="*/ 732478 h 6858000"/>
              <a:gd name="connsiteX578" fmla="*/ 4728358 w 9489924"/>
              <a:gd name="connsiteY578" fmla="*/ 1221031 h 6858000"/>
              <a:gd name="connsiteX579" fmla="*/ 4728358 w 9489924"/>
              <a:gd name="connsiteY579" fmla="*/ 732478 h 6858000"/>
              <a:gd name="connsiteX580" fmla="*/ 4992258 w 9489924"/>
              <a:gd name="connsiteY580" fmla="*/ 732478 h 6858000"/>
              <a:gd name="connsiteX581" fmla="*/ 4992258 w 9489924"/>
              <a:gd name="connsiteY581" fmla="*/ 1844824 h 6858000"/>
              <a:gd name="connsiteX582" fmla="*/ 4720025 w 9489924"/>
              <a:gd name="connsiteY582" fmla="*/ 1844824 h 6858000"/>
              <a:gd name="connsiteX583" fmla="*/ 4597775 w 9489924"/>
              <a:gd name="connsiteY583" fmla="*/ 1351582 h 6858000"/>
              <a:gd name="connsiteX584" fmla="*/ 4597775 w 9489924"/>
              <a:gd name="connsiteY584" fmla="*/ 1844824 h 6858000"/>
              <a:gd name="connsiteX585" fmla="*/ 4333875 w 9489924"/>
              <a:gd name="connsiteY585" fmla="*/ 1844824 h 6858000"/>
              <a:gd name="connsiteX586" fmla="*/ 3752851 w 9489924"/>
              <a:gd name="connsiteY586" fmla="*/ 732478 h 6858000"/>
              <a:gd name="connsiteX587" fmla="*/ 4251936 w 9489924"/>
              <a:gd name="connsiteY587" fmla="*/ 732478 h 6858000"/>
              <a:gd name="connsiteX588" fmla="*/ 4251936 w 9489924"/>
              <a:gd name="connsiteY588" fmla="*/ 977235 h 6858000"/>
              <a:gd name="connsiteX589" fmla="*/ 4063241 w 9489924"/>
              <a:gd name="connsiteY589" fmla="*/ 977235 h 6858000"/>
              <a:gd name="connsiteX590" fmla="*/ 4063241 w 9489924"/>
              <a:gd name="connsiteY590" fmla="*/ 1155676 h 6858000"/>
              <a:gd name="connsiteX591" fmla="*/ 4239630 w 9489924"/>
              <a:gd name="connsiteY591" fmla="*/ 1155676 h 6858000"/>
              <a:gd name="connsiteX592" fmla="*/ 4239630 w 9489924"/>
              <a:gd name="connsiteY592" fmla="*/ 1389494 h 6858000"/>
              <a:gd name="connsiteX593" fmla="*/ 4063241 w 9489924"/>
              <a:gd name="connsiteY593" fmla="*/ 1389494 h 6858000"/>
              <a:gd name="connsiteX594" fmla="*/ 4063241 w 9489924"/>
              <a:gd name="connsiteY594" fmla="*/ 1600067 h 6858000"/>
              <a:gd name="connsiteX595" fmla="*/ 4270396 w 9489924"/>
              <a:gd name="connsiteY595" fmla="*/ 1600067 h 6858000"/>
              <a:gd name="connsiteX596" fmla="*/ 4270396 w 9489924"/>
              <a:gd name="connsiteY596" fmla="*/ 1844824 h 6858000"/>
              <a:gd name="connsiteX597" fmla="*/ 3752851 w 9489924"/>
              <a:gd name="connsiteY597" fmla="*/ 1844824 h 6858000"/>
              <a:gd name="connsiteX598" fmla="*/ 3000375 w 9489924"/>
              <a:gd name="connsiteY598" fmla="*/ 732478 h 6858000"/>
              <a:gd name="connsiteX599" fmla="*/ 3213886 w 9489924"/>
              <a:gd name="connsiteY599" fmla="*/ 732478 h 6858000"/>
              <a:gd name="connsiteX600" fmla="*/ 3489270 w 9489924"/>
              <a:gd name="connsiteY600" fmla="*/ 748742 h 6858000"/>
              <a:gd name="connsiteX601" fmla="*/ 3611307 w 9489924"/>
              <a:gd name="connsiteY601" fmla="*/ 832450 h 6858000"/>
              <a:gd name="connsiteX602" fmla="*/ 3658758 w 9489924"/>
              <a:gd name="connsiteY602" fmla="*/ 1042591 h 6858000"/>
              <a:gd name="connsiteX603" fmla="*/ 3624013 w 9489924"/>
              <a:gd name="connsiteY603" fmla="*/ 1221512 h 6858000"/>
              <a:gd name="connsiteX604" fmla="*/ 3503242 w 9489924"/>
              <a:gd name="connsiteY604" fmla="*/ 1271378 h 6858000"/>
              <a:gd name="connsiteX605" fmla="*/ 3612177 w 9489924"/>
              <a:gd name="connsiteY605" fmla="*/ 1311907 h 6858000"/>
              <a:gd name="connsiteX606" fmla="*/ 3651184 w 9489924"/>
              <a:gd name="connsiteY606" fmla="*/ 1381242 h 6858000"/>
              <a:gd name="connsiteX607" fmla="*/ 3658758 w 9489924"/>
              <a:gd name="connsiteY607" fmla="*/ 1545191 h 6858000"/>
              <a:gd name="connsiteX608" fmla="*/ 3658758 w 9489924"/>
              <a:gd name="connsiteY608" fmla="*/ 1844824 h 6858000"/>
              <a:gd name="connsiteX609" fmla="*/ 3368878 w 9489924"/>
              <a:gd name="connsiteY609" fmla="*/ 1844824 h 6858000"/>
              <a:gd name="connsiteX610" fmla="*/ 3368878 w 9489924"/>
              <a:gd name="connsiteY610" fmla="*/ 1470895 h 6858000"/>
              <a:gd name="connsiteX611" fmla="*/ 3358137 w 9489924"/>
              <a:gd name="connsiteY611" fmla="*/ 1372151 h 6858000"/>
              <a:gd name="connsiteX612" fmla="*/ 3310765 w 9489924"/>
              <a:gd name="connsiteY612" fmla="*/ 1355994 h 6858000"/>
              <a:gd name="connsiteX613" fmla="*/ 3310765 w 9489924"/>
              <a:gd name="connsiteY613" fmla="*/ 1844824 h 6858000"/>
              <a:gd name="connsiteX614" fmla="*/ 3000375 w 9489924"/>
              <a:gd name="connsiteY614" fmla="*/ 1844824 h 6858000"/>
              <a:gd name="connsiteX615" fmla="*/ 2419351 w 9489924"/>
              <a:gd name="connsiteY615" fmla="*/ 732478 h 6858000"/>
              <a:gd name="connsiteX616" fmla="*/ 2918436 w 9489924"/>
              <a:gd name="connsiteY616" fmla="*/ 732478 h 6858000"/>
              <a:gd name="connsiteX617" fmla="*/ 2918436 w 9489924"/>
              <a:gd name="connsiteY617" fmla="*/ 977235 h 6858000"/>
              <a:gd name="connsiteX618" fmla="*/ 2729741 w 9489924"/>
              <a:gd name="connsiteY618" fmla="*/ 977235 h 6858000"/>
              <a:gd name="connsiteX619" fmla="*/ 2729741 w 9489924"/>
              <a:gd name="connsiteY619" fmla="*/ 1155676 h 6858000"/>
              <a:gd name="connsiteX620" fmla="*/ 2906130 w 9489924"/>
              <a:gd name="connsiteY620" fmla="*/ 1155676 h 6858000"/>
              <a:gd name="connsiteX621" fmla="*/ 2906130 w 9489924"/>
              <a:gd name="connsiteY621" fmla="*/ 1389494 h 6858000"/>
              <a:gd name="connsiteX622" fmla="*/ 2729741 w 9489924"/>
              <a:gd name="connsiteY622" fmla="*/ 1389494 h 6858000"/>
              <a:gd name="connsiteX623" fmla="*/ 2729741 w 9489924"/>
              <a:gd name="connsiteY623" fmla="*/ 1600067 h 6858000"/>
              <a:gd name="connsiteX624" fmla="*/ 2936895 w 9489924"/>
              <a:gd name="connsiteY624" fmla="*/ 1600067 h 6858000"/>
              <a:gd name="connsiteX625" fmla="*/ 2936895 w 9489924"/>
              <a:gd name="connsiteY625" fmla="*/ 1844824 h 6858000"/>
              <a:gd name="connsiteX626" fmla="*/ 2419351 w 9489924"/>
              <a:gd name="connsiteY626" fmla="*/ 1844824 h 6858000"/>
              <a:gd name="connsiteX627" fmla="*/ 1857376 w 9489924"/>
              <a:gd name="connsiteY627" fmla="*/ 732478 h 6858000"/>
              <a:gd name="connsiteX628" fmla="*/ 2363298 w 9489924"/>
              <a:gd name="connsiteY628" fmla="*/ 732478 h 6858000"/>
              <a:gd name="connsiteX629" fmla="*/ 2363298 w 9489924"/>
              <a:gd name="connsiteY629" fmla="*/ 977235 h 6858000"/>
              <a:gd name="connsiteX630" fmla="*/ 2167766 w 9489924"/>
              <a:gd name="connsiteY630" fmla="*/ 977235 h 6858000"/>
              <a:gd name="connsiteX631" fmla="*/ 2167766 w 9489924"/>
              <a:gd name="connsiteY631" fmla="*/ 1155676 h 6858000"/>
              <a:gd name="connsiteX632" fmla="*/ 2342104 w 9489924"/>
              <a:gd name="connsiteY632" fmla="*/ 1155676 h 6858000"/>
              <a:gd name="connsiteX633" fmla="*/ 2342104 w 9489924"/>
              <a:gd name="connsiteY633" fmla="*/ 1389494 h 6858000"/>
              <a:gd name="connsiteX634" fmla="*/ 2167766 w 9489924"/>
              <a:gd name="connsiteY634" fmla="*/ 1389494 h 6858000"/>
              <a:gd name="connsiteX635" fmla="*/ 2167766 w 9489924"/>
              <a:gd name="connsiteY635" fmla="*/ 1844824 h 6858000"/>
              <a:gd name="connsiteX636" fmla="*/ 1857376 w 9489924"/>
              <a:gd name="connsiteY636" fmla="*/ 1844824 h 6858000"/>
              <a:gd name="connsiteX637" fmla="*/ 1295401 w 9489924"/>
              <a:gd name="connsiteY637" fmla="*/ 732478 h 6858000"/>
              <a:gd name="connsiteX638" fmla="*/ 1801323 w 9489924"/>
              <a:gd name="connsiteY638" fmla="*/ 732478 h 6858000"/>
              <a:gd name="connsiteX639" fmla="*/ 1801323 w 9489924"/>
              <a:gd name="connsiteY639" fmla="*/ 977235 h 6858000"/>
              <a:gd name="connsiteX640" fmla="*/ 1605791 w 9489924"/>
              <a:gd name="connsiteY640" fmla="*/ 977235 h 6858000"/>
              <a:gd name="connsiteX641" fmla="*/ 1605791 w 9489924"/>
              <a:gd name="connsiteY641" fmla="*/ 1155676 h 6858000"/>
              <a:gd name="connsiteX642" fmla="*/ 1780129 w 9489924"/>
              <a:gd name="connsiteY642" fmla="*/ 1155676 h 6858000"/>
              <a:gd name="connsiteX643" fmla="*/ 1780129 w 9489924"/>
              <a:gd name="connsiteY643" fmla="*/ 1389494 h 6858000"/>
              <a:gd name="connsiteX644" fmla="*/ 1605791 w 9489924"/>
              <a:gd name="connsiteY644" fmla="*/ 1389494 h 6858000"/>
              <a:gd name="connsiteX645" fmla="*/ 1605791 w 9489924"/>
              <a:gd name="connsiteY645" fmla="*/ 1844824 h 6858000"/>
              <a:gd name="connsiteX646" fmla="*/ 1295401 w 9489924"/>
              <a:gd name="connsiteY646" fmla="*/ 1844824 h 6858000"/>
              <a:gd name="connsiteX647" fmla="*/ 885825 w 9489924"/>
              <a:gd name="connsiteY647" fmla="*/ 732478 h 6858000"/>
              <a:gd name="connsiteX648" fmla="*/ 1196216 w 9489924"/>
              <a:gd name="connsiteY648" fmla="*/ 732478 h 6858000"/>
              <a:gd name="connsiteX649" fmla="*/ 1196216 w 9489924"/>
              <a:gd name="connsiteY649" fmla="*/ 1844824 h 6858000"/>
              <a:gd name="connsiteX650" fmla="*/ 885825 w 9489924"/>
              <a:gd name="connsiteY650" fmla="*/ 1844824 h 6858000"/>
              <a:gd name="connsiteX651" fmla="*/ 104775 w 9489924"/>
              <a:gd name="connsiteY651" fmla="*/ 732478 h 6858000"/>
              <a:gd name="connsiteX652" fmla="*/ 329610 w 9489924"/>
              <a:gd name="connsiteY652" fmla="*/ 732478 h 6858000"/>
              <a:gd name="connsiteX653" fmla="*/ 610848 w 9489924"/>
              <a:gd name="connsiteY653" fmla="*/ 752171 h 6858000"/>
              <a:gd name="connsiteX654" fmla="*/ 726640 w 9489924"/>
              <a:gd name="connsiteY654" fmla="*/ 817740 h 6858000"/>
              <a:gd name="connsiteX655" fmla="*/ 776597 w 9489924"/>
              <a:gd name="connsiteY655" fmla="*/ 918610 h 6858000"/>
              <a:gd name="connsiteX656" fmla="*/ 786403 w 9489924"/>
              <a:gd name="connsiteY656" fmla="*/ 1128820 h 6858000"/>
              <a:gd name="connsiteX657" fmla="*/ 786403 w 9489924"/>
              <a:gd name="connsiteY657" fmla="*/ 1508796 h 6858000"/>
              <a:gd name="connsiteX658" fmla="*/ 771779 w 9489924"/>
              <a:gd name="connsiteY658" fmla="*/ 1708740 h 6858000"/>
              <a:gd name="connsiteX659" fmla="*/ 719937 w 9489924"/>
              <a:gd name="connsiteY659" fmla="*/ 1791428 h 6858000"/>
              <a:gd name="connsiteX660" fmla="*/ 630146 w 9489924"/>
              <a:gd name="connsiteY660" fmla="*/ 1833266 h 6858000"/>
              <a:gd name="connsiteX661" fmla="*/ 474411 w 9489924"/>
              <a:gd name="connsiteY661" fmla="*/ 1844824 h 6858000"/>
              <a:gd name="connsiteX662" fmla="*/ 104775 w 9489924"/>
              <a:gd name="connsiteY662" fmla="*/ 1844824 h 6858000"/>
              <a:gd name="connsiteX663" fmla="*/ 9489923 w 9489924"/>
              <a:gd name="connsiteY663" fmla="*/ 0 h 6858000"/>
              <a:gd name="connsiteX664" fmla="*/ 9489924 w 9489924"/>
              <a:gd name="connsiteY664" fmla="*/ 0 h 6858000"/>
              <a:gd name="connsiteX665" fmla="*/ 9489924 w 9489924"/>
              <a:gd name="connsiteY665" fmla="*/ 6858000 h 6858000"/>
              <a:gd name="connsiteX666" fmla="*/ 9489923 w 9489924"/>
              <a:gd name="connsiteY66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</a:cxnLst>
            <a:rect l="l" t="t" r="r" b="b"/>
            <a:pathLst>
              <a:path w="9489924" h="6858000">
                <a:moveTo>
                  <a:pt x="5488985" y="4715449"/>
                </a:moveTo>
                <a:cubicBezTo>
                  <a:pt x="5475397" y="4715449"/>
                  <a:pt x="5466136" y="4721324"/>
                  <a:pt x="5461200" y="4733075"/>
                </a:cubicBezTo>
                <a:cubicBezTo>
                  <a:pt x="5456265" y="4744826"/>
                  <a:pt x="5453797" y="4777746"/>
                  <a:pt x="5453797" y="4831835"/>
                </a:cubicBezTo>
                <a:lnTo>
                  <a:pt x="5453797" y="5361440"/>
                </a:lnTo>
                <a:cubicBezTo>
                  <a:pt x="5453797" y="5422680"/>
                  <a:pt x="5455957" y="5457944"/>
                  <a:pt x="5460276" y="5467234"/>
                </a:cubicBezTo>
                <a:cubicBezTo>
                  <a:pt x="5464596" y="5476525"/>
                  <a:pt x="5473720" y="5481170"/>
                  <a:pt x="5487650" y="5481170"/>
                </a:cubicBezTo>
                <a:cubicBezTo>
                  <a:pt x="5501530" y="5481170"/>
                  <a:pt x="5510867" y="5475346"/>
                  <a:pt x="5515659" y="5463699"/>
                </a:cubicBezTo>
                <a:cubicBezTo>
                  <a:pt x="5520453" y="5452051"/>
                  <a:pt x="5522849" y="5420646"/>
                  <a:pt x="5522849" y="5369484"/>
                </a:cubicBezTo>
                <a:lnTo>
                  <a:pt x="5522849" y="4831835"/>
                </a:lnTo>
                <a:cubicBezTo>
                  <a:pt x="5522849" y="4775972"/>
                  <a:pt x="5520762" y="4742609"/>
                  <a:pt x="5516589" y="4731745"/>
                </a:cubicBezTo>
                <a:cubicBezTo>
                  <a:pt x="5512416" y="4720881"/>
                  <a:pt x="5503214" y="4715449"/>
                  <a:pt x="5488985" y="4715449"/>
                </a:cubicBezTo>
                <a:close/>
                <a:moveTo>
                  <a:pt x="4736510" y="4715449"/>
                </a:moveTo>
                <a:cubicBezTo>
                  <a:pt x="4722922" y="4715449"/>
                  <a:pt x="4713661" y="4721324"/>
                  <a:pt x="4708725" y="4733075"/>
                </a:cubicBezTo>
                <a:cubicBezTo>
                  <a:pt x="4703790" y="4744826"/>
                  <a:pt x="4701322" y="4777746"/>
                  <a:pt x="4701322" y="4831835"/>
                </a:cubicBezTo>
                <a:lnTo>
                  <a:pt x="4701322" y="5361440"/>
                </a:lnTo>
                <a:cubicBezTo>
                  <a:pt x="4701322" y="5422680"/>
                  <a:pt x="4703482" y="5457944"/>
                  <a:pt x="4707801" y="5467234"/>
                </a:cubicBezTo>
                <a:cubicBezTo>
                  <a:pt x="4712121" y="5476525"/>
                  <a:pt x="4721245" y="5481170"/>
                  <a:pt x="4735175" y="5481170"/>
                </a:cubicBezTo>
                <a:cubicBezTo>
                  <a:pt x="4749055" y="5481170"/>
                  <a:pt x="4758392" y="5475346"/>
                  <a:pt x="4763185" y="5463699"/>
                </a:cubicBezTo>
                <a:cubicBezTo>
                  <a:pt x="4767978" y="5452051"/>
                  <a:pt x="4770374" y="5420646"/>
                  <a:pt x="4770374" y="5369484"/>
                </a:cubicBezTo>
                <a:lnTo>
                  <a:pt x="4770374" y="4831835"/>
                </a:lnTo>
                <a:cubicBezTo>
                  <a:pt x="4770374" y="4775972"/>
                  <a:pt x="4768287" y="4742609"/>
                  <a:pt x="4764114" y="4731745"/>
                </a:cubicBezTo>
                <a:cubicBezTo>
                  <a:pt x="4759941" y="4720881"/>
                  <a:pt x="4750740" y="4715449"/>
                  <a:pt x="4736510" y="4715449"/>
                </a:cubicBezTo>
                <a:close/>
                <a:moveTo>
                  <a:pt x="3974511" y="4715449"/>
                </a:moveTo>
                <a:cubicBezTo>
                  <a:pt x="3960922" y="4715449"/>
                  <a:pt x="3951661" y="4721324"/>
                  <a:pt x="3946725" y="4733075"/>
                </a:cubicBezTo>
                <a:cubicBezTo>
                  <a:pt x="3941790" y="4744826"/>
                  <a:pt x="3939322" y="4777746"/>
                  <a:pt x="3939322" y="4831835"/>
                </a:cubicBezTo>
                <a:lnTo>
                  <a:pt x="3939322" y="5361440"/>
                </a:lnTo>
                <a:cubicBezTo>
                  <a:pt x="3939322" y="5422680"/>
                  <a:pt x="3941482" y="5457944"/>
                  <a:pt x="3945801" y="5467234"/>
                </a:cubicBezTo>
                <a:cubicBezTo>
                  <a:pt x="3950121" y="5476525"/>
                  <a:pt x="3959245" y="5481170"/>
                  <a:pt x="3973175" y="5481170"/>
                </a:cubicBezTo>
                <a:cubicBezTo>
                  <a:pt x="3987055" y="5481170"/>
                  <a:pt x="3996392" y="5475346"/>
                  <a:pt x="4001185" y="5463699"/>
                </a:cubicBezTo>
                <a:cubicBezTo>
                  <a:pt x="4005978" y="5452051"/>
                  <a:pt x="4008374" y="5420646"/>
                  <a:pt x="4008374" y="5369484"/>
                </a:cubicBezTo>
                <a:lnTo>
                  <a:pt x="4008374" y="4831835"/>
                </a:lnTo>
                <a:cubicBezTo>
                  <a:pt x="4008374" y="4775972"/>
                  <a:pt x="4006287" y="4742609"/>
                  <a:pt x="4002114" y="4731745"/>
                </a:cubicBezTo>
                <a:cubicBezTo>
                  <a:pt x="3997941" y="4720881"/>
                  <a:pt x="3988739" y="4715449"/>
                  <a:pt x="3974511" y="4715449"/>
                </a:cubicBezTo>
                <a:close/>
                <a:moveTo>
                  <a:pt x="5482960" y="4521284"/>
                </a:moveTo>
                <a:cubicBezTo>
                  <a:pt x="5544178" y="4521284"/>
                  <a:pt x="5599346" y="4532164"/>
                  <a:pt x="5648464" y="4553924"/>
                </a:cubicBezTo>
                <a:cubicBezTo>
                  <a:pt x="5697582" y="4575685"/>
                  <a:pt x="5734407" y="4602375"/>
                  <a:pt x="5758937" y="4633995"/>
                </a:cubicBezTo>
                <a:cubicBezTo>
                  <a:pt x="5783468" y="4665615"/>
                  <a:pt x="5800047" y="4701019"/>
                  <a:pt x="5808675" y="4740205"/>
                </a:cubicBezTo>
                <a:cubicBezTo>
                  <a:pt x="5817302" y="4779393"/>
                  <a:pt x="5821617" y="4840338"/>
                  <a:pt x="5821617" y="4923042"/>
                </a:cubicBezTo>
                <a:lnTo>
                  <a:pt x="5821617" y="5284975"/>
                </a:lnTo>
                <a:cubicBezTo>
                  <a:pt x="5821617" y="5368078"/>
                  <a:pt x="5816957" y="5429201"/>
                  <a:pt x="5807639" y="5468345"/>
                </a:cubicBezTo>
                <a:cubicBezTo>
                  <a:pt x="5798320" y="5507490"/>
                  <a:pt x="5778793" y="5544294"/>
                  <a:pt x="5749055" y="5578760"/>
                </a:cubicBezTo>
                <a:cubicBezTo>
                  <a:pt x="5719319" y="5613225"/>
                  <a:pt x="5683659" y="5637937"/>
                  <a:pt x="5642076" y="5652896"/>
                </a:cubicBezTo>
                <a:cubicBezTo>
                  <a:pt x="5600492" y="5667855"/>
                  <a:pt x="5554152" y="5675335"/>
                  <a:pt x="5503054" y="5675335"/>
                </a:cubicBezTo>
                <a:cubicBezTo>
                  <a:pt x="5436374" y="5675335"/>
                  <a:pt x="5380697" y="5667538"/>
                  <a:pt x="5336023" y="5651945"/>
                </a:cubicBezTo>
                <a:cubicBezTo>
                  <a:pt x="5291349" y="5636353"/>
                  <a:pt x="5255571" y="5611808"/>
                  <a:pt x="5228691" y="5578311"/>
                </a:cubicBezTo>
                <a:cubicBezTo>
                  <a:pt x="5201810" y="5544814"/>
                  <a:pt x="5182813" y="5509890"/>
                  <a:pt x="5171699" y="5473537"/>
                </a:cubicBezTo>
                <a:cubicBezTo>
                  <a:pt x="5160586" y="5437185"/>
                  <a:pt x="5155030" y="5379918"/>
                  <a:pt x="5155030" y="5301736"/>
                </a:cubicBezTo>
                <a:lnTo>
                  <a:pt x="5155030" y="4923042"/>
                </a:lnTo>
                <a:cubicBezTo>
                  <a:pt x="5155030" y="4821779"/>
                  <a:pt x="5164024" y="4745209"/>
                  <a:pt x="5182013" y="4693331"/>
                </a:cubicBezTo>
                <a:cubicBezTo>
                  <a:pt x="5200003" y="4641453"/>
                  <a:pt x="5235828" y="4599809"/>
                  <a:pt x="5289490" y="4568399"/>
                </a:cubicBezTo>
                <a:cubicBezTo>
                  <a:pt x="5343152" y="4536989"/>
                  <a:pt x="5407642" y="4521284"/>
                  <a:pt x="5482960" y="4521284"/>
                </a:cubicBezTo>
                <a:close/>
                <a:moveTo>
                  <a:pt x="4730486" y="4521284"/>
                </a:moveTo>
                <a:cubicBezTo>
                  <a:pt x="4791703" y="4521284"/>
                  <a:pt x="4846871" y="4532164"/>
                  <a:pt x="4895990" y="4553924"/>
                </a:cubicBezTo>
                <a:cubicBezTo>
                  <a:pt x="4945107" y="4575685"/>
                  <a:pt x="4981932" y="4602375"/>
                  <a:pt x="5006462" y="4633995"/>
                </a:cubicBezTo>
                <a:cubicBezTo>
                  <a:pt x="5030993" y="4665615"/>
                  <a:pt x="5047572" y="4701019"/>
                  <a:pt x="5056200" y="4740205"/>
                </a:cubicBezTo>
                <a:cubicBezTo>
                  <a:pt x="5064828" y="4779393"/>
                  <a:pt x="5069142" y="4840338"/>
                  <a:pt x="5069142" y="4923042"/>
                </a:cubicBezTo>
                <a:lnTo>
                  <a:pt x="5069142" y="5284975"/>
                </a:lnTo>
                <a:cubicBezTo>
                  <a:pt x="5069142" y="5368078"/>
                  <a:pt x="5064482" y="5429201"/>
                  <a:pt x="5055164" y="5468345"/>
                </a:cubicBezTo>
                <a:cubicBezTo>
                  <a:pt x="5045845" y="5507490"/>
                  <a:pt x="5026318" y="5544294"/>
                  <a:pt x="4996581" y="5578760"/>
                </a:cubicBezTo>
                <a:cubicBezTo>
                  <a:pt x="4966844" y="5613225"/>
                  <a:pt x="4931184" y="5637937"/>
                  <a:pt x="4889601" y="5652896"/>
                </a:cubicBezTo>
                <a:cubicBezTo>
                  <a:pt x="4848017" y="5667855"/>
                  <a:pt x="4801677" y="5675335"/>
                  <a:pt x="4750579" y="5675335"/>
                </a:cubicBezTo>
                <a:cubicBezTo>
                  <a:pt x="4683899" y="5675335"/>
                  <a:pt x="4628222" y="5667538"/>
                  <a:pt x="4583548" y="5651945"/>
                </a:cubicBezTo>
                <a:cubicBezTo>
                  <a:pt x="4538874" y="5636353"/>
                  <a:pt x="4503096" y="5611808"/>
                  <a:pt x="4476216" y="5578311"/>
                </a:cubicBezTo>
                <a:cubicBezTo>
                  <a:pt x="4449335" y="5544814"/>
                  <a:pt x="4430338" y="5509890"/>
                  <a:pt x="4419224" y="5473537"/>
                </a:cubicBezTo>
                <a:cubicBezTo>
                  <a:pt x="4408111" y="5437185"/>
                  <a:pt x="4402555" y="5379918"/>
                  <a:pt x="4402555" y="5301736"/>
                </a:cubicBezTo>
                <a:lnTo>
                  <a:pt x="4402555" y="4923042"/>
                </a:lnTo>
                <a:cubicBezTo>
                  <a:pt x="4402555" y="4821779"/>
                  <a:pt x="4411549" y="4745209"/>
                  <a:pt x="4429538" y="4693331"/>
                </a:cubicBezTo>
                <a:cubicBezTo>
                  <a:pt x="4447528" y="4641453"/>
                  <a:pt x="4483353" y="4599809"/>
                  <a:pt x="4537015" y="4568399"/>
                </a:cubicBezTo>
                <a:cubicBezTo>
                  <a:pt x="4590677" y="4536989"/>
                  <a:pt x="4655167" y="4521284"/>
                  <a:pt x="4730486" y="4521284"/>
                </a:cubicBezTo>
                <a:close/>
                <a:moveTo>
                  <a:pt x="3968486" y="4521284"/>
                </a:moveTo>
                <a:cubicBezTo>
                  <a:pt x="4029703" y="4521284"/>
                  <a:pt x="4084871" y="4532164"/>
                  <a:pt x="4133989" y="4553924"/>
                </a:cubicBezTo>
                <a:cubicBezTo>
                  <a:pt x="4183107" y="4575685"/>
                  <a:pt x="4219932" y="4602375"/>
                  <a:pt x="4244462" y="4633995"/>
                </a:cubicBezTo>
                <a:cubicBezTo>
                  <a:pt x="4268993" y="4665615"/>
                  <a:pt x="4285572" y="4701019"/>
                  <a:pt x="4294200" y="4740205"/>
                </a:cubicBezTo>
                <a:cubicBezTo>
                  <a:pt x="4302828" y="4779393"/>
                  <a:pt x="4307142" y="4840338"/>
                  <a:pt x="4307142" y="4923042"/>
                </a:cubicBezTo>
                <a:lnTo>
                  <a:pt x="4307142" y="5284975"/>
                </a:lnTo>
                <a:cubicBezTo>
                  <a:pt x="4307142" y="5368078"/>
                  <a:pt x="4302482" y="5429201"/>
                  <a:pt x="4293164" y="5468345"/>
                </a:cubicBezTo>
                <a:cubicBezTo>
                  <a:pt x="4283845" y="5507490"/>
                  <a:pt x="4264317" y="5544294"/>
                  <a:pt x="4234581" y="5578760"/>
                </a:cubicBezTo>
                <a:cubicBezTo>
                  <a:pt x="4204844" y="5613225"/>
                  <a:pt x="4169184" y="5637937"/>
                  <a:pt x="4127601" y="5652896"/>
                </a:cubicBezTo>
                <a:cubicBezTo>
                  <a:pt x="4086018" y="5667855"/>
                  <a:pt x="4039677" y="5675335"/>
                  <a:pt x="3988579" y="5675335"/>
                </a:cubicBezTo>
                <a:cubicBezTo>
                  <a:pt x="3921899" y="5675335"/>
                  <a:pt x="3866222" y="5667538"/>
                  <a:pt x="3821548" y="5651945"/>
                </a:cubicBezTo>
                <a:cubicBezTo>
                  <a:pt x="3776874" y="5636353"/>
                  <a:pt x="3741096" y="5611808"/>
                  <a:pt x="3714216" y="5578311"/>
                </a:cubicBezTo>
                <a:cubicBezTo>
                  <a:pt x="3687335" y="5544814"/>
                  <a:pt x="3668338" y="5509890"/>
                  <a:pt x="3657224" y="5473537"/>
                </a:cubicBezTo>
                <a:cubicBezTo>
                  <a:pt x="3646111" y="5437185"/>
                  <a:pt x="3640555" y="5379918"/>
                  <a:pt x="3640555" y="5301736"/>
                </a:cubicBezTo>
                <a:lnTo>
                  <a:pt x="3640555" y="4923042"/>
                </a:lnTo>
                <a:cubicBezTo>
                  <a:pt x="3640555" y="4821779"/>
                  <a:pt x="3649549" y="4745209"/>
                  <a:pt x="3667538" y="4693331"/>
                </a:cubicBezTo>
                <a:cubicBezTo>
                  <a:pt x="3685528" y="4641453"/>
                  <a:pt x="3721353" y="4599809"/>
                  <a:pt x="3775015" y="4568399"/>
                </a:cubicBezTo>
                <a:cubicBezTo>
                  <a:pt x="3828677" y="4536989"/>
                  <a:pt x="3893167" y="4521284"/>
                  <a:pt x="3968486" y="4521284"/>
                </a:cubicBezTo>
                <a:close/>
                <a:moveTo>
                  <a:pt x="3220503" y="4521284"/>
                </a:moveTo>
                <a:cubicBezTo>
                  <a:pt x="3331993" y="4521284"/>
                  <a:pt x="3416781" y="4549381"/>
                  <a:pt x="3474869" y="4605574"/>
                </a:cubicBezTo>
                <a:cubicBezTo>
                  <a:pt x="3532957" y="4661768"/>
                  <a:pt x="3562001" y="4732509"/>
                  <a:pt x="3562001" y="4817798"/>
                </a:cubicBezTo>
                <a:cubicBezTo>
                  <a:pt x="3562001" y="4881750"/>
                  <a:pt x="3546184" y="4948991"/>
                  <a:pt x="3514550" y="5019521"/>
                </a:cubicBezTo>
                <a:cubicBezTo>
                  <a:pt x="3482915" y="5090050"/>
                  <a:pt x="3391679" y="5230943"/>
                  <a:pt x="3240843" y="5442200"/>
                </a:cubicBezTo>
                <a:lnTo>
                  <a:pt x="3538072" y="5442200"/>
                </a:lnTo>
                <a:lnTo>
                  <a:pt x="3538072" y="5654824"/>
                </a:lnTo>
                <a:lnTo>
                  <a:pt x="2913873" y="5654824"/>
                </a:lnTo>
                <a:lnTo>
                  <a:pt x="2914055" y="5482035"/>
                </a:lnTo>
                <a:cubicBezTo>
                  <a:pt x="3091655" y="5191422"/>
                  <a:pt x="3196786" y="5012444"/>
                  <a:pt x="3229450" y="4945101"/>
                </a:cubicBezTo>
                <a:cubicBezTo>
                  <a:pt x="3262113" y="4877759"/>
                  <a:pt x="3278445" y="4825916"/>
                  <a:pt x="3278445" y="4789575"/>
                </a:cubicBezTo>
                <a:cubicBezTo>
                  <a:pt x="3278445" y="4763089"/>
                  <a:pt x="3274480" y="4744114"/>
                  <a:pt x="3266550" y="4732648"/>
                </a:cubicBezTo>
                <a:cubicBezTo>
                  <a:pt x="3258620" y="4721182"/>
                  <a:pt x="3246832" y="4715449"/>
                  <a:pt x="3231186" y="4715449"/>
                </a:cubicBezTo>
                <a:cubicBezTo>
                  <a:pt x="3216059" y="4715449"/>
                  <a:pt x="3204515" y="4721814"/>
                  <a:pt x="3196553" y="4734544"/>
                </a:cubicBezTo>
                <a:cubicBezTo>
                  <a:pt x="3188591" y="4747274"/>
                  <a:pt x="3184610" y="4776286"/>
                  <a:pt x="3184610" y="4821580"/>
                </a:cubicBezTo>
                <a:lnTo>
                  <a:pt x="3184610" y="4938328"/>
                </a:lnTo>
                <a:lnTo>
                  <a:pt x="2913873" y="4938328"/>
                </a:lnTo>
                <a:lnTo>
                  <a:pt x="2913873" y="4885151"/>
                </a:lnTo>
                <a:cubicBezTo>
                  <a:pt x="2913873" y="4822872"/>
                  <a:pt x="2917081" y="4773765"/>
                  <a:pt x="2923498" y="4737829"/>
                </a:cubicBezTo>
                <a:cubicBezTo>
                  <a:pt x="2929915" y="4701893"/>
                  <a:pt x="2946120" y="4665987"/>
                  <a:pt x="2972114" y="4630112"/>
                </a:cubicBezTo>
                <a:cubicBezTo>
                  <a:pt x="2998108" y="4594236"/>
                  <a:pt x="3031820" y="4567130"/>
                  <a:pt x="3073251" y="4548792"/>
                </a:cubicBezTo>
                <a:cubicBezTo>
                  <a:pt x="3114681" y="4530453"/>
                  <a:pt x="3163765" y="4521284"/>
                  <a:pt x="3220503" y="4521284"/>
                </a:cubicBezTo>
                <a:close/>
                <a:moveTo>
                  <a:pt x="3191466" y="3544916"/>
                </a:moveTo>
                <a:cubicBezTo>
                  <a:pt x="3174815" y="3745391"/>
                  <a:pt x="3162751" y="3888315"/>
                  <a:pt x="3155274" y="3973689"/>
                </a:cubicBezTo>
                <a:lnTo>
                  <a:pt x="3223546" y="3973689"/>
                </a:lnTo>
                <a:cubicBezTo>
                  <a:pt x="3209857" y="3861338"/>
                  <a:pt x="3199164" y="3718414"/>
                  <a:pt x="3191466" y="3544916"/>
                </a:cubicBezTo>
                <a:close/>
                <a:moveTo>
                  <a:pt x="6511165" y="3488961"/>
                </a:moveTo>
                <a:lnTo>
                  <a:pt x="6511165" y="3738119"/>
                </a:lnTo>
                <a:cubicBezTo>
                  <a:pt x="6507476" y="3737920"/>
                  <a:pt x="6509648" y="3737820"/>
                  <a:pt x="6517681" y="3737820"/>
                </a:cubicBezTo>
                <a:cubicBezTo>
                  <a:pt x="6539289" y="3737820"/>
                  <a:pt x="6553974" y="3732938"/>
                  <a:pt x="6561736" y="3723174"/>
                </a:cubicBezTo>
                <a:cubicBezTo>
                  <a:pt x="6569499" y="3713411"/>
                  <a:pt x="6573380" y="3690080"/>
                  <a:pt x="6573380" y="3653183"/>
                </a:cubicBezTo>
                <a:lnTo>
                  <a:pt x="6573380" y="3564241"/>
                </a:lnTo>
                <a:cubicBezTo>
                  <a:pt x="6573380" y="3531339"/>
                  <a:pt x="6568856" y="3510566"/>
                  <a:pt x="6559808" y="3501924"/>
                </a:cubicBezTo>
                <a:cubicBezTo>
                  <a:pt x="6550759" y="3493282"/>
                  <a:pt x="6534546" y="3488961"/>
                  <a:pt x="6511165" y="3488961"/>
                </a:cubicBezTo>
                <a:close/>
                <a:moveTo>
                  <a:pt x="4958590" y="3488961"/>
                </a:moveTo>
                <a:lnTo>
                  <a:pt x="4958590" y="4174691"/>
                </a:lnTo>
                <a:cubicBezTo>
                  <a:pt x="4984285" y="4174691"/>
                  <a:pt x="5000851" y="4168218"/>
                  <a:pt x="5008286" y="4155270"/>
                </a:cubicBezTo>
                <a:cubicBezTo>
                  <a:pt x="5015721" y="4142323"/>
                  <a:pt x="5019438" y="4100907"/>
                  <a:pt x="5019438" y="4031023"/>
                </a:cubicBezTo>
                <a:lnTo>
                  <a:pt x="5019438" y="3609865"/>
                </a:lnTo>
                <a:cubicBezTo>
                  <a:pt x="5019438" y="3562271"/>
                  <a:pt x="5018131" y="3532679"/>
                  <a:pt x="5015517" y="3521089"/>
                </a:cubicBezTo>
                <a:cubicBezTo>
                  <a:pt x="5012904" y="3509498"/>
                  <a:pt x="5007368" y="3501246"/>
                  <a:pt x="4998911" y="3496332"/>
                </a:cubicBezTo>
                <a:cubicBezTo>
                  <a:pt x="4990455" y="3491418"/>
                  <a:pt x="4977014" y="3488961"/>
                  <a:pt x="4958590" y="3488961"/>
                </a:cubicBezTo>
                <a:close/>
                <a:moveTo>
                  <a:pt x="1024766" y="3488961"/>
                </a:moveTo>
                <a:lnTo>
                  <a:pt x="1024766" y="3702952"/>
                </a:lnTo>
                <a:cubicBezTo>
                  <a:pt x="1044287" y="3702952"/>
                  <a:pt x="1058852" y="3699678"/>
                  <a:pt x="1068463" y="3693130"/>
                </a:cubicBezTo>
                <a:cubicBezTo>
                  <a:pt x="1078073" y="3686582"/>
                  <a:pt x="1082878" y="3661789"/>
                  <a:pt x="1082878" y="3618753"/>
                </a:cubicBezTo>
                <a:lnTo>
                  <a:pt x="1082878" y="3559081"/>
                </a:lnTo>
                <a:cubicBezTo>
                  <a:pt x="1082878" y="3528928"/>
                  <a:pt x="1078107" y="3509703"/>
                  <a:pt x="1068564" y="3501406"/>
                </a:cubicBezTo>
                <a:cubicBezTo>
                  <a:pt x="1059021" y="3493109"/>
                  <a:pt x="1044421" y="3488961"/>
                  <a:pt x="1024766" y="3488961"/>
                </a:cubicBezTo>
                <a:close/>
                <a:moveTo>
                  <a:pt x="310391" y="3488961"/>
                </a:moveTo>
                <a:lnTo>
                  <a:pt x="310391" y="3738119"/>
                </a:lnTo>
                <a:cubicBezTo>
                  <a:pt x="306702" y="3737920"/>
                  <a:pt x="308874" y="3737820"/>
                  <a:pt x="316907" y="3737820"/>
                </a:cubicBezTo>
                <a:cubicBezTo>
                  <a:pt x="338514" y="3737820"/>
                  <a:pt x="353199" y="3732938"/>
                  <a:pt x="360961" y="3723174"/>
                </a:cubicBezTo>
                <a:cubicBezTo>
                  <a:pt x="368724" y="3713411"/>
                  <a:pt x="372606" y="3690080"/>
                  <a:pt x="372606" y="3653183"/>
                </a:cubicBezTo>
                <a:lnTo>
                  <a:pt x="372606" y="3564241"/>
                </a:lnTo>
                <a:cubicBezTo>
                  <a:pt x="372606" y="3531339"/>
                  <a:pt x="368082" y="3510566"/>
                  <a:pt x="359033" y="3501924"/>
                </a:cubicBezTo>
                <a:cubicBezTo>
                  <a:pt x="349985" y="3493282"/>
                  <a:pt x="333771" y="3488961"/>
                  <a:pt x="310391" y="3488961"/>
                </a:cubicBezTo>
                <a:close/>
                <a:moveTo>
                  <a:pt x="7248743" y="3463665"/>
                </a:moveTo>
                <a:cubicBezTo>
                  <a:pt x="7239228" y="3463665"/>
                  <a:pt x="7231728" y="3467701"/>
                  <a:pt x="7226246" y="3475773"/>
                </a:cubicBezTo>
                <a:cubicBezTo>
                  <a:pt x="7220762" y="3483846"/>
                  <a:pt x="7218020" y="3514553"/>
                  <a:pt x="7218020" y="3567894"/>
                </a:cubicBezTo>
                <a:lnTo>
                  <a:pt x="7218020" y="4074318"/>
                </a:lnTo>
                <a:cubicBezTo>
                  <a:pt x="7218020" y="4136170"/>
                  <a:pt x="7219872" y="4172464"/>
                  <a:pt x="7223574" y="4183200"/>
                </a:cubicBezTo>
                <a:cubicBezTo>
                  <a:pt x="7227278" y="4193936"/>
                  <a:pt x="7235004" y="4199304"/>
                  <a:pt x="7246756" y="4199304"/>
                </a:cubicBezTo>
                <a:cubicBezTo>
                  <a:pt x="7258934" y="4199304"/>
                  <a:pt x="7267102" y="4192647"/>
                  <a:pt x="7271261" y="4179333"/>
                </a:cubicBezTo>
                <a:cubicBezTo>
                  <a:pt x="7275420" y="4166019"/>
                  <a:pt x="7277500" y="4128333"/>
                  <a:pt x="7277500" y="4066275"/>
                </a:cubicBezTo>
                <a:lnTo>
                  <a:pt x="7277500" y="3567894"/>
                </a:lnTo>
                <a:cubicBezTo>
                  <a:pt x="7277500" y="3519395"/>
                  <a:pt x="7275438" y="3489899"/>
                  <a:pt x="7271314" y="3479405"/>
                </a:cubicBezTo>
                <a:cubicBezTo>
                  <a:pt x="7267191" y="3468912"/>
                  <a:pt x="7259667" y="3463665"/>
                  <a:pt x="7248743" y="3463665"/>
                </a:cubicBezTo>
                <a:close/>
                <a:moveTo>
                  <a:pt x="5762843" y="3463665"/>
                </a:moveTo>
                <a:cubicBezTo>
                  <a:pt x="5753328" y="3463665"/>
                  <a:pt x="5745829" y="3467701"/>
                  <a:pt x="5740346" y="3475773"/>
                </a:cubicBezTo>
                <a:cubicBezTo>
                  <a:pt x="5734862" y="3483846"/>
                  <a:pt x="5732120" y="3514553"/>
                  <a:pt x="5732120" y="3567894"/>
                </a:cubicBezTo>
                <a:lnTo>
                  <a:pt x="5732120" y="4074318"/>
                </a:lnTo>
                <a:cubicBezTo>
                  <a:pt x="5732120" y="4136170"/>
                  <a:pt x="5733972" y="4172464"/>
                  <a:pt x="5737675" y="4183200"/>
                </a:cubicBezTo>
                <a:cubicBezTo>
                  <a:pt x="5741379" y="4193936"/>
                  <a:pt x="5749105" y="4199304"/>
                  <a:pt x="5760856" y="4199304"/>
                </a:cubicBezTo>
                <a:cubicBezTo>
                  <a:pt x="5773034" y="4199304"/>
                  <a:pt x="5781203" y="4192647"/>
                  <a:pt x="5785361" y="4179333"/>
                </a:cubicBezTo>
                <a:cubicBezTo>
                  <a:pt x="5789520" y="4166019"/>
                  <a:pt x="5791600" y="4128333"/>
                  <a:pt x="5791600" y="4066275"/>
                </a:cubicBezTo>
                <a:lnTo>
                  <a:pt x="5791600" y="3567894"/>
                </a:lnTo>
                <a:cubicBezTo>
                  <a:pt x="5791600" y="3519395"/>
                  <a:pt x="5789538" y="3489899"/>
                  <a:pt x="5785415" y="3479405"/>
                </a:cubicBezTo>
                <a:cubicBezTo>
                  <a:pt x="5781291" y="3468912"/>
                  <a:pt x="5773768" y="3463665"/>
                  <a:pt x="5762843" y="3463665"/>
                </a:cubicBezTo>
                <a:close/>
                <a:moveTo>
                  <a:pt x="8305800" y="3275653"/>
                </a:moveTo>
                <a:lnTo>
                  <a:pt x="8616190" y="3275653"/>
                </a:lnTo>
                <a:lnTo>
                  <a:pt x="8616190" y="4143242"/>
                </a:lnTo>
                <a:lnTo>
                  <a:pt x="8787794" y="4143242"/>
                </a:lnTo>
                <a:lnTo>
                  <a:pt x="8787794" y="4387999"/>
                </a:lnTo>
                <a:lnTo>
                  <a:pt x="8305800" y="4387999"/>
                </a:lnTo>
                <a:close/>
                <a:moveTo>
                  <a:pt x="7896225" y="3275653"/>
                </a:moveTo>
                <a:lnTo>
                  <a:pt x="8206615" y="3275653"/>
                </a:lnTo>
                <a:lnTo>
                  <a:pt x="8206615" y="4387999"/>
                </a:lnTo>
                <a:lnTo>
                  <a:pt x="7896225" y="4387999"/>
                </a:lnTo>
                <a:close/>
                <a:moveTo>
                  <a:pt x="6200775" y="3275653"/>
                </a:moveTo>
                <a:lnTo>
                  <a:pt x="6498891" y="3275653"/>
                </a:lnTo>
                <a:cubicBezTo>
                  <a:pt x="6576894" y="3275653"/>
                  <a:pt x="6637680" y="3282005"/>
                  <a:pt x="6681246" y="3294711"/>
                </a:cubicBezTo>
                <a:cubicBezTo>
                  <a:pt x="6724813" y="3307416"/>
                  <a:pt x="6757820" y="3326067"/>
                  <a:pt x="6780268" y="3350666"/>
                </a:cubicBezTo>
                <a:cubicBezTo>
                  <a:pt x="6802716" y="3375264"/>
                  <a:pt x="6817829" y="3404640"/>
                  <a:pt x="6825610" y="3438796"/>
                </a:cubicBezTo>
                <a:cubicBezTo>
                  <a:pt x="6833390" y="3472951"/>
                  <a:pt x="6837280" y="3524334"/>
                  <a:pt x="6837280" y="3592944"/>
                </a:cubicBezTo>
                <a:lnTo>
                  <a:pt x="6837280" y="3687452"/>
                </a:lnTo>
                <a:cubicBezTo>
                  <a:pt x="6837280" y="3758569"/>
                  <a:pt x="6829564" y="3811228"/>
                  <a:pt x="6814131" y="3845430"/>
                </a:cubicBezTo>
                <a:cubicBezTo>
                  <a:pt x="6798698" y="3879632"/>
                  <a:pt x="6770559" y="3905799"/>
                  <a:pt x="6729712" y="3923931"/>
                </a:cubicBezTo>
                <a:cubicBezTo>
                  <a:pt x="6688866" y="3942062"/>
                  <a:pt x="6636507" y="3951128"/>
                  <a:pt x="6572632" y="3951128"/>
                </a:cubicBezTo>
                <a:lnTo>
                  <a:pt x="6511165" y="3951128"/>
                </a:lnTo>
                <a:lnTo>
                  <a:pt x="6511165" y="4387999"/>
                </a:lnTo>
                <a:lnTo>
                  <a:pt x="6200775" y="4387999"/>
                </a:lnTo>
                <a:close/>
                <a:moveTo>
                  <a:pt x="4648200" y="3275653"/>
                </a:moveTo>
                <a:lnTo>
                  <a:pt x="4873035" y="3275653"/>
                </a:lnTo>
                <a:cubicBezTo>
                  <a:pt x="5010098" y="3275653"/>
                  <a:pt x="5103844" y="3282217"/>
                  <a:pt x="5154272" y="3295346"/>
                </a:cubicBezTo>
                <a:cubicBezTo>
                  <a:pt x="5204700" y="3308475"/>
                  <a:pt x="5243299" y="3330331"/>
                  <a:pt x="5270065" y="3360915"/>
                </a:cubicBezTo>
                <a:cubicBezTo>
                  <a:pt x="5296832" y="3391499"/>
                  <a:pt x="5313484" y="3425122"/>
                  <a:pt x="5320022" y="3461785"/>
                </a:cubicBezTo>
                <a:cubicBezTo>
                  <a:pt x="5326559" y="3498447"/>
                  <a:pt x="5329828" y="3568517"/>
                  <a:pt x="5329828" y="3671995"/>
                </a:cubicBezTo>
                <a:lnTo>
                  <a:pt x="5329828" y="4051971"/>
                </a:lnTo>
                <a:cubicBezTo>
                  <a:pt x="5329828" y="4150328"/>
                  <a:pt x="5324953" y="4216976"/>
                  <a:pt x="5315204" y="4251915"/>
                </a:cubicBezTo>
                <a:cubicBezTo>
                  <a:pt x="5305455" y="4286854"/>
                  <a:pt x="5288174" y="4314416"/>
                  <a:pt x="5263362" y="4334603"/>
                </a:cubicBezTo>
                <a:cubicBezTo>
                  <a:pt x="5238550" y="4354789"/>
                  <a:pt x="5208619" y="4368735"/>
                  <a:pt x="5173570" y="4376441"/>
                </a:cubicBezTo>
                <a:cubicBezTo>
                  <a:pt x="5138521" y="4384146"/>
                  <a:pt x="5086609" y="4387999"/>
                  <a:pt x="5017836" y="4387999"/>
                </a:cubicBezTo>
                <a:lnTo>
                  <a:pt x="4648200" y="4387999"/>
                </a:lnTo>
                <a:close/>
                <a:moveTo>
                  <a:pt x="3819525" y="3275653"/>
                </a:moveTo>
                <a:lnTo>
                  <a:pt x="4318611" y="3275653"/>
                </a:lnTo>
                <a:lnTo>
                  <a:pt x="4318611" y="3520410"/>
                </a:lnTo>
                <a:lnTo>
                  <a:pt x="4129915" y="3520410"/>
                </a:lnTo>
                <a:lnTo>
                  <a:pt x="4129915" y="3698850"/>
                </a:lnTo>
                <a:lnTo>
                  <a:pt x="4306305" y="3698850"/>
                </a:lnTo>
                <a:lnTo>
                  <a:pt x="4306305" y="3932669"/>
                </a:lnTo>
                <a:lnTo>
                  <a:pt x="4129915" y="3932669"/>
                </a:lnTo>
                <a:lnTo>
                  <a:pt x="4129915" y="4143242"/>
                </a:lnTo>
                <a:lnTo>
                  <a:pt x="4337070" y="4143242"/>
                </a:lnTo>
                <a:lnTo>
                  <a:pt x="4337070" y="4387999"/>
                </a:lnTo>
                <a:lnTo>
                  <a:pt x="3819525" y="4387999"/>
                </a:lnTo>
                <a:close/>
                <a:moveTo>
                  <a:pt x="2967134" y="3275653"/>
                </a:moveTo>
                <a:lnTo>
                  <a:pt x="3399422" y="3275653"/>
                </a:lnTo>
                <a:lnTo>
                  <a:pt x="3562918" y="4387999"/>
                </a:lnTo>
                <a:lnTo>
                  <a:pt x="3247528" y="4387999"/>
                </a:lnTo>
                <a:lnTo>
                  <a:pt x="3232401" y="4193150"/>
                </a:lnTo>
                <a:lnTo>
                  <a:pt x="3156630" y="4193150"/>
                </a:lnTo>
                <a:lnTo>
                  <a:pt x="3140340" y="4387999"/>
                </a:lnTo>
                <a:lnTo>
                  <a:pt x="2821809" y="4387999"/>
                </a:lnTo>
                <a:close/>
                <a:moveTo>
                  <a:pt x="1885950" y="3275653"/>
                </a:moveTo>
                <a:lnTo>
                  <a:pt x="2277527" y="3275653"/>
                </a:lnTo>
                <a:cubicBezTo>
                  <a:pt x="2288844" y="3347048"/>
                  <a:pt x="2300377" y="3426764"/>
                  <a:pt x="2312128" y="3514802"/>
                </a:cubicBezTo>
                <a:lnTo>
                  <a:pt x="2337627" y="3782302"/>
                </a:lnTo>
                <a:lnTo>
                  <a:pt x="2390837" y="3275653"/>
                </a:lnTo>
                <a:lnTo>
                  <a:pt x="2784988" y="3275653"/>
                </a:lnTo>
                <a:lnTo>
                  <a:pt x="2784988" y="4387999"/>
                </a:lnTo>
                <a:lnTo>
                  <a:pt x="2510160" y="4387999"/>
                </a:lnTo>
                <a:lnTo>
                  <a:pt x="2509903" y="3655512"/>
                </a:lnTo>
                <a:lnTo>
                  <a:pt x="2437936" y="4387999"/>
                </a:lnTo>
                <a:lnTo>
                  <a:pt x="2238344" y="4387999"/>
                </a:lnTo>
                <a:lnTo>
                  <a:pt x="2161035" y="3671920"/>
                </a:lnTo>
                <a:lnTo>
                  <a:pt x="2160779" y="4387999"/>
                </a:lnTo>
                <a:lnTo>
                  <a:pt x="1885950" y="4387999"/>
                </a:lnTo>
                <a:close/>
                <a:moveTo>
                  <a:pt x="1476375" y="3275653"/>
                </a:moveTo>
                <a:lnTo>
                  <a:pt x="1786766" y="3275653"/>
                </a:lnTo>
                <a:lnTo>
                  <a:pt x="1786766" y="4387999"/>
                </a:lnTo>
                <a:lnTo>
                  <a:pt x="1476375" y="4387999"/>
                </a:lnTo>
                <a:close/>
                <a:moveTo>
                  <a:pt x="714376" y="3275653"/>
                </a:moveTo>
                <a:lnTo>
                  <a:pt x="927886" y="3275653"/>
                </a:lnTo>
                <a:cubicBezTo>
                  <a:pt x="1061752" y="3275653"/>
                  <a:pt x="1153547" y="3281075"/>
                  <a:pt x="1203270" y="3291917"/>
                </a:cubicBezTo>
                <a:cubicBezTo>
                  <a:pt x="1252993" y="3302760"/>
                  <a:pt x="1293673" y="3330662"/>
                  <a:pt x="1325307" y="3375625"/>
                </a:cubicBezTo>
                <a:cubicBezTo>
                  <a:pt x="1356942" y="3420588"/>
                  <a:pt x="1372759" y="3490635"/>
                  <a:pt x="1372759" y="3585766"/>
                </a:cubicBezTo>
                <a:cubicBezTo>
                  <a:pt x="1372759" y="3672992"/>
                  <a:pt x="1361177" y="3732632"/>
                  <a:pt x="1338014" y="3764687"/>
                </a:cubicBezTo>
                <a:cubicBezTo>
                  <a:pt x="1314850" y="3796741"/>
                  <a:pt x="1274594" y="3813363"/>
                  <a:pt x="1217242" y="3814553"/>
                </a:cubicBezTo>
                <a:cubicBezTo>
                  <a:pt x="1268911" y="3816255"/>
                  <a:pt x="1305222" y="3829764"/>
                  <a:pt x="1326177" y="3855082"/>
                </a:cubicBezTo>
                <a:cubicBezTo>
                  <a:pt x="1347133" y="3880399"/>
                  <a:pt x="1360135" y="3903511"/>
                  <a:pt x="1365184" y="3924417"/>
                </a:cubicBezTo>
                <a:cubicBezTo>
                  <a:pt x="1370234" y="3945322"/>
                  <a:pt x="1372759" y="3999972"/>
                  <a:pt x="1372759" y="4088366"/>
                </a:cubicBezTo>
                <a:lnTo>
                  <a:pt x="1372759" y="4387999"/>
                </a:lnTo>
                <a:lnTo>
                  <a:pt x="1082878" y="4387999"/>
                </a:lnTo>
                <a:lnTo>
                  <a:pt x="1082878" y="4014069"/>
                </a:lnTo>
                <a:cubicBezTo>
                  <a:pt x="1082878" y="3959012"/>
                  <a:pt x="1079298" y="3926097"/>
                  <a:pt x="1072137" y="3915326"/>
                </a:cubicBezTo>
                <a:cubicBezTo>
                  <a:pt x="1064977" y="3904554"/>
                  <a:pt x="1049186" y="3899168"/>
                  <a:pt x="1024766" y="3899168"/>
                </a:cubicBezTo>
                <a:lnTo>
                  <a:pt x="1024766" y="4387999"/>
                </a:lnTo>
                <a:lnTo>
                  <a:pt x="714376" y="4387999"/>
                </a:lnTo>
                <a:close/>
                <a:moveTo>
                  <a:pt x="0" y="3275653"/>
                </a:moveTo>
                <a:lnTo>
                  <a:pt x="298116" y="3275653"/>
                </a:lnTo>
                <a:cubicBezTo>
                  <a:pt x="376120" y="3275653"/>
                  <a:pt x="436905" y="3282005"/>
                  <a:pt x="480472" y="3294711"/>
                </a:cubicBezTo>
                <a:cubicBezTo>
                  <a:pt x="524039" y="3307416"/>
                  <a:pt x="557046" y="3326067"/>
                  <a:pt x="579494" y="3350666"/>
                </a:cubicBezTo>
                <a:cubicBezTo>
                  <a:pt x="601941" y="3375264"/>
                  <a:pt x="617055" y="3404640"/>
                  <a:pt x="624835" y="3438796"/>
                </a:cubicBezTo>
                <a:cubicBezTo>
                  <a:pt x="632616" y="3472951"/>
                  <a:pt x="636506" y="3524334"/>
                  <a:pt x="636506" y="3592944"/>
                </a:cubicBezTo>
                <a:lnTo>
                  <a:pt x="636506" y="3687452"/>
                </a:lnTo>
                <a:cubicBezTo>
                  <a:pt x="636506" y="3758569"/>
                  <a:pt x="628790" y="3811228"/>
                  <a:pt x="613357" y="3845430"/>
                </a:cubicBezTo>
                <a:cubicBezTo>
                  <a:pt x="597924" y="3879632"/>
                  <a:pt x="569785" y="3905799"/>
                  <a:pt x="528938" y="3923931"/>
                </a:cubicBezTo>
                <a:cubicBezTo>
                  <a:pt x="488092" y="3942062"/>
                  <a:pt x="435732" y="3951128"/>
                  <a:pt x="371858" y="3951128"/>
                </a:cubicBezTo>
                <a:lnTo>
                  <a:pt x="310391" y="3951128"/>
                </a:lnTo>
                <a:lnTo>
                  <a:pt x="310391" y="4387999"/>
                </a:lnTo>
                <a:lnTo>
                  <a:pt x="0" y="4387999"/>
                </a:lnTo>
                <a:close/>
                <a:moveTo>
                  <a:pt x="7247418" y="3252408"/>
                </a:moveTo>
                <a:cubicBezTo>
                  <a:pt x="7307312" y="3252408"/>
                  <a:pt x="7361448" y="3262352"/>
                  <a:pt x="7409829" y="3282239"/>
                </a:cubicBezTo>
                <a:cubicBezTo>
                  <a:pt x="7458210" y="3302126"/>
                  <a:pt x="7497196" y="3332050"/>
                  <a:pt x="7526786" y="3372009"/>
                </a:cubicBezTo>
                <a:cubicBezTo>
                  <a:pt x="7556377" y="3411969"/>
                  <a:pt x="7573958" y="3455194"/>
                  <a:pt x="7579532" y="3501684"/>
                </a:cubicBezTo>
                <a:cubicBezTo>
                  <a:pt x="7585104" y="3548174"/>
                  <a:pt x="7587890" y="3627160"/>
                  <a:pt x="7587890" y="3738643"/>
                </a:cubicBezTo>
                <a:lnTo>
                  <a:pt x="7587890" y="3924326"/>
                </a:lnTo>
                <a:cubicBezTo>
                  <a:pt x="7587890" y="4033173"/>
                  <a:pt x="7585225" y="4111136"/>
                  <a:pt x="7579894" y="4158214"/>
                </a:cubicBezTo>
                <a:cubicBezTo>
                  <a:pt x="7574564" y="4205291"/>
                  <a:pt x="7557668" y="4248609"/>
                  <a:pt x="7529206" y="4288166"/>
                </a:cubicBezTo>
                <a:cubicBezTo>
                  <a:pt x="7500744" y="4327723"/>
                  <a:pt x="7462483" y="4358012"/>
                  <a:pt x="7414423" y="4379031"/>
                </a:cubicBezTo>
                <a:cubicBezTo>
                  <a:pt x="7366362" y="4400051"/>
                  <a:pt x="7310694" y="4410560"/>
                  <a:pt x="7247418" y="4410560"/>
                </a:cubicBezTo>
                <a:cubicBezTo>
                  <a:pt x="7187212" y="4410560"/>
                  <a:pt x="7133072" y="4400681"/>
                  <a:pt x="7085002" y="4380922"/>
                </a:cubicBezTo>
                <a:cubicBezTo>
                  <a:pt x="7036930" y="4361163"/>
                  <a:pt x="6998103" y="4331309"/>
                  <a:pt x="6968520" y="4291360"/>
                </a:cubicBezTo>
                <a:cubicBezTo>
                  <a:pt x="6938936" y="4251411"/>
                  <a:pt x="6921392" y="4208464"/>
                  <a:pt x="6915887" y="4162519"/>
                </a:cubicBezTo>
                <a:cubicBezTo>
                  <a:pt x="6910382" y="4116573"/>
                  <a:pt x="6907630" y="4037176"/>
                  <a:pt x="6907630" y="3924326"/>
                </a:cubicBezTo>
                <a:lnTo>
                  <a:pt x="6907630" y="3738643"/>
                </a:lnTo>
                <a:cubicBezTo>
                  <a:pt x="6907630" y="3628613"/>
                  <a:pt x="6910260" y="3550357"/>
                  <a:pt x="6915524" y="3503874"/>
                </a:cubicBezTo>
                <a:cubicBezTo>
                  <a:pt x="6920786" y="3457391"/>
                  <a:pt x="6937645" y="3414374"/>
                  <a:pt x="6966100" y="3374824"/>
                </a:cubicBezTo>
                <a:cubicBezTo>
                  <a:pt x="6994555" y="3335274"/>
                  <a:pt x="7032828" y="3304984"/>
                  <a:pt x="7080920" y="3283953"/>
                </a:cubicBezTo>
                <a:cubicBezTo>
                  <a:pt x="7129014" y="3262923"/>
                  <a:pt x="7184512" y="3252408"/>
                  <a:pt x="7247418" y="3252408"/>
                </a:cubicBezTo>
                <a:close/>
                <a:moveTo>
                  <a:pt x="5761518" y="3252408"/>
                </a:moveTo>
                <a:cubicBezTo>
                  <a:pt x="5821412" y="3252408"/>
                  <a:pt x="5875548" y="3262352"/>
                  <a:pt x="5923929" y="3282239"/>
                </a:cubicBezTo>
                <a:cubicBezTo>
                  <a:pt x="5972310" y="3302126"/>
                  <a:pt x="6011296" y="3332050"/>
                  <a:pt x="6040886" y="3372009"/>
                </a:cubicBezTo>
                <a:cubicBezTo>
                  <a:pt x="6070477" y="3411969"/>
                  <a:pt x="6088059" y="3455194"/>
                  <a:pt x="6093632" y="3501684"/>
                </a:cubicBezTo>
                <a:cubicBezTo>
                  <a:pt x="6099204" y="3548174"/>
                  <a:pt x="6101990" y="3627160"/>
                  <a:pt x="6101990" y="3738643"/>
                </a:cubicBezTo>
                <a:lnTo>
                  <a:pt x="6101990" y="3924326"/>
                </a:lnTo>
                <a:cubicBezTo>
                  <a:pt x="6101990" y="4033173"/>
                  <a:pt x="6099325" y="4111136"/>
                  <a:pt x="6093994" y="4158214"/>
                </a:cubicBezTo>
                <a:cubicBezTo>
                  <a:pt x="6088664" y="4205291"/>
                  <a:pt x="6071768" y="4248609"/>
                  <a:pt x="6043306" y="4288166"/>
                </a:cubicBezTo>
                <a:cubicBezTo>
                  <a:pt x="6014844" y="4327723"/>
                  <a:pt x="5976583" y="4358012"/>
                  <a:pt x="5928523" y="4379031"/>
                </a:cubicBezTo>
                <a:cubicBezTo>
                  <a:pt x="5880463" y="4400051"/>
                  <a:pt x="5824794" y="4410560"/>
                  <a:pt x="5761518" y="4410560"/>
                </a:cubicBezTo>
                <a:cubicBezTo>
                  <a:pt x="5701312" y="4410560"/>
                  <a:pt x="5647173" y="4400681"/>
                  <a:pt x="5599102" y="4380922"/>
                </a:cubicBezTo>
                <a:cubicBezTo>
                  <a:pt x="5551030" y="4361163"/>
                  <a:pt x="5512203" y="4331309"/>
                  <a:pt x="5482620" y="4291360"/>
                </a:cubicBezTo>
                <a:cubicBezTo>
                  <a:pt x="5453036" y="4251411"/>
                  <a:pt x="5435492" y="4208464"/>
                  <a:pt x="5429987" y="4162519"/>
                </a:cubicBezTo>
                <a:cubicBezTo>
                  <a:pt x="5424482" y="4116573"/>
                  <a:pt x="5421730" y="4037176"/>
                  <a:pt x="5421730" y="3924326"/>
                </a:cubicBezTo>
                <a:lnTo>
                  <a:pt x="5421730" y="3738643"/>
                </a:lnTo>
                <a:cubicBezTo>
                  <a:pt x="5421730" y="3628613"/>
                  <a:pt x="5424361" y="3550357"/>
                  <a:pt x="5429624" y="3503874"/>
                </a:cubicBezTo>
                <a:cubicBezTo>
                  <a:pt x="5434887" y="3457391"/>
                  <a:pt x="5451745" y="3414374"/>
                  <a:pt x="5480200" y="3374824"/>
                </a:cubicBezTo>
                <a:cubicBezTo>
                  <a:pt x="5508654" y="3335274"/>
                  <a:pt x="5546928" y="3304984"/>
                  <a:pt x="5595021" y="3283953"/>
                </a:cubicBezTo>
                <a:cubicBezTo>
                  <a:pt x="5643114" y="3262923"/>
                  <a:pt x="5698613" y="3252408"/>
                  <a:pt x="5761518" y="3252408"/>
                </a:cubicBezTo>
                <a:close/>
                <a:moveTo>
                  <a:pt x="3277191" y="2268566"/>
                </a:moveTo>
                <a:cubicBezTo>
                  <a:pt x="3260541" y="2469041"/>
                  <a:pt x="3248477" y="2611965"/>
                  <a:pt x="3240999" y="2697340"/>
                </a:cubicBezTo>
                <a:lnTo>
                  <a:pt x="3309271" y="2697340"/>
                </a:lnTo>
                <a:cubicBezTo>
                  <a:pt x="3295582" y="2584988"/>
                  <a:pt x="3284889" y="2442064"/>
                  <a:pt x="3277191" y="2268566"/>
                </a:cubicBezTo>
                <a:close/>
                <a:moveTo>
                  <a:pt x="7981950" y="1999303"/>
                </a:moveTo>
                <a:lnTo>
                  <a:pt x="8481036" y="1999303"/>
                </a:lnTo>
                <a:lnTo>
                  <a:pt x="8481036" y="2244060"/>
                </a:lnTo>
                <a:lnTo>
                  <a:pt x="8292340" y="2244060"/>
                </a:lnTo>
                <a:lnTo>
                  <a:pt x="8292340" y="2422501"/>
                </a:lnTo>
                <a:lnTo>
                  <a:pt x="8468729" y="2422501"/>
                </a:lnTo>
                <a:lnTo>
                  <a:pt x="8468729" y="2656319"/>
                </a:lnTo>
                <a:lnTo>
                  <a:pt x="8292340" y="2656319"/>
                </a:lnTo>
                <a:lnTo>
                  <a:pt x="8292340" y="2866892"/>
                </a:lnTo>
                <a:lnTo>
                  <a:pt x="8499495" y="2866892"/>
                </a:lnTo>
                <a:lnTo>
                  <a:pt x="8499495" y="3111649"/>
                </a:lnTo>
                <a:lnTo>
                  <a:pt x="7981950" y="3111649"/>
                </a:lnTo>
                <a:close/>
                <a:moveTo>
                  <a:pt x="7200900" y="1999303"/>
                </a:moveTo>
                <a:lnTo>
                  <a:pt x="7511290" y="1999303"/>
                </a:lnTo>
                <a:lnTo>
                  <a:pt x="7511290" y="2386949"/>
                </a:lnTo>
                <a:lnTo>
                  <a:pt x="7568036" y="2386949"/>
                </a:lnTo>
                <a:lnTo>
                  <a:pt x="7568036" y="1999303"/>
                </a:lnTo>
                <a:lnTo>
                  <a:pt x="7878426" y="1999303"/>
                </a:lnTo>
                <a:lnTo>
                  <a:pt x="7878426" y="3111649"/>
                </a:lnTo>
                <a:lnTo>
                  <a:pt x="7568036" y="3111649"/>
                </a:lnTo>
                <a:lnTo>
                  <a:pt x="7568036" y="2655635"/>
                </a:lnTo>
                <a:lnTo>
                  <a:pt x="7511290" y="2655635"/>
                </a:lnTo>
                <a:lnTo>
                  <a:pt x="7511290" y="3111649"/>
                </a:lnTo>
                <a:lnTo>
                  <a:pt x="7200900" y="3111649"/>
                </a:lnTo>
                <a:close/>
                <a:moveTo>
                  <a:pt x="6019800" y="1999303"/>
                </a:moveTo>
                <a:lnTo>
                  <a:pt x="6330190" y="1999303"/>
                </a:lnTo>
                <a:lnTo>
                  <a:pt x="6330190" y="3111649"/>
                </a:lnTo>
                <a:lnTo>
                  <a:pt x="6019800" y="3111649"/>
                </a:lnTo>
                <a:close/>
                <a:moveTo>
                  <a:pt x="5333767" y="1999303"/>
                </a:moveTo>
                <a:lnTo>
                  <a:pt x="5978477" y="1999303"/>
                </a:lnTo>
                <a:lnTo>
                  <a:pt x="5978477" y="2244060"/>
                </a:lnTo>
                <a:lnTo>
                  <a:pt x="5810976" y="2244060"/>
                </a:lnTo>
                <a:lnTo>
                  <a:pt x="5810976" y="3111649"/>
                </a:lnTo>
                <a:lnTo>
                  <a:pt x="5500585" y="3111649"/>
                </a:lnTo>
                <a:lnTo>
                  <a:pt x="5500585" y="2244060"/>
                </a:lnTo>
                <a:lnTo>
                  <a:pt x="5333767" y="2244060"/>
                </a:lnTo>
                <a:close/>
                <a:moveTo>
                  <a:pt x="4257675" y="1999303"/>
                </a:moveTo>
                <a:lnTo>
                  <a:pt x="4568065" y="1999303"/>
                </a:lnTo>
                <a:lnTo>
                  <a:pt x="4568065" y="3111649"/>
                </a:lnTo>
                <a:lnTo>
                  <a:pt x="4257675" y="3111649"/>
                </a:lnTo>
                <a:close/>
                <a:moveTo>
                  <a:pt x="3562117" y="1999303"/>
                </a:moveTo>
                <a:lnTo>
                  <a:pt x="4206827" y="1999303"/>
                </a:lnTo>
                <a:lnTo>
                  <a:pt x="4206827" y="2244060"/>
                </a:lnTo>
                <a:lnTo>
                  <a:pt x="4039326" y="2244060"/>
                </a:lnTo>
                <a:lnTo>
                  <a:pt x="4039326" y="3111649"/>
                </a:lnTo>
                <a:lnTo>
                  <a:pt x="3728935" y="3111649"/>
                </a:lnTo>
                <a:lnTo>
                  <a:pt x="3728935" y="2244060"/>
                </a:lnTo>
                <a:lnTo>
                  <a:pt x="3562117" y="2244060"/>
                </a:lnTo>
                <a:close/>
                <a:moveTo>
                  <a:pt x="3052859" y="1999303"/>
                </a:moveTo>
                <a:lnTo>
                  <a:pt x="3485147" y="1999303"/>
                </a:lnTo>
                <a:lnTo>
                  <a:pt x="3648643" y="3111649"/>
                </a:lnTo>
                <a:lnTo>
                  <a:pt x="3333253" y="3111649"/>
                </a:lnTo>
                <a:lnTo>
                  <a:pt x="3318126" y="2916801"/>
                </a:lnTo>
                <a:lnTo>
                  <a:pt x="3242355" y="2916801"/>
                </a:lnTo>
                <a:lnTo>
                  <a:pt x="3226065" y="3111649"/>
                </a:lnTo>
                <a:lnTo>
                  <a:pt x="2907534" y="3111649"/>
                </a:lnTo>
                <a:close/>
                <a:moveTo>
                  <a:pt x="2323868" y="1999303"/>
                </a:moveTo>
                <a:lnTo>
                  <a:pt x="2968577" y="1999303"/>
                </a:lnTo>
                <a:lnTo>
                  <a:pt x="2968577" y="2244060"/>
                </a:lnTo>
                <a:lnTo>
                  <a:pt x="2801075" y="2244060"/>
                </a:lnTo>
                <a:lnTo>
                  <a:pt x="2801075" y="3111649"/>
                </a:lnTo>
                <a:lnTo>
                  <a:pt x="2490685" y="3111649"/>
                </a:lnTo>
                <a:lnTo>
                  <a:pt x="2490685" y="2244060"/>
                </a:lnTo>
                <a:lnTo>
                  <a:pt x="2323868" y="2244060"/>
                </a:lnTo>
                <a:close/>
                <a:moveTo>
                  <a:pt x="819151" y="1999303"/>
                </a:moveTo>
                <a:lnTo>
                  <a:pt x="1318236" y="1999303"/>
                </a:lnTo>
                <a:lnTo>
                  <a:pt x="1318236" y="2244060"/>
                </a:lnTo>
                <a:lnTo>
                  <a:pt x="1129541" y="2244060"/>
                </a:lnTo>
                <a:lnTo>
                  <a:pt x="1129541" y="2422501"/>
                </a:lnTo>
                <a:lnTo>
                  <a:pt x="1305930" y="2422501"/>
                </a:lnTo>
                <a:lnTo>
                  <a:pt x="1305930" y="2656319"/>
                </a:lnTo>
                <a:lnTo>
                  <a:pt x="1129541" y="2656319"/>
                </a:lnTo>
                <a:lnTo>
                  <a:pt x="1129541" y="2866892"/>
                </a:lnTo>
                <a:lnTo>
                  <a:pt x="1336696" y="2866892"/>
                </a:lnTo>
                <a:lnTo>
                  <a:pt x="1336696" y="3111649"/>
                </a:lnTo>
                <a:lnTo>
                  <a:pt x="819151" y="3111649"/>
                </a:lnTo>
                <a:close/>
                <a:moveTo>
                  <a:pt x="276225" y="1999303"/>
                </a:moveTo>
                <a:lnTo>
                  <a:pt x="586616" y="1999303"/>
                </a:lnTo>
                <a:lnTo>
                  <a:pt x="586616" y="2866892"/>
                </a:lnTo>
                <a:lnTo>
                  <a:pt x="758219" y="2866892"/>
                </a:lnTo>
                <a:lnTo>
                  <a:pt x="758219" y="3111649"/>
                </a:lnTo>
                <a:lnTo>
                  <a:pt x="276225" y="3111649"/>
                </a:lnTo>
                <a:close/>
                <a:moveTo>
                  <a:pt x="6764463" y="1976058"/>
                </a:moveTo>
                <a:cubicBezTo>
                  <a:pt x="6850165" y="1976058"/>
                  <a:pt x="6921360" y="1992921"/>
                  <a:pt x="6978049" y="2026645"/>
                </a:cubicBezTo>
                <a:cubicBezTo>
                  <a:pt x="7034736" y="2060370"/>
                  <a:pt x="7071980" y="2102403"/>
                  <a:pt x="7089777" y="2152747"/>
                </a:cubicBezTo>
                <a:cubicBezTo>
                  <a:pt x="7107574" y="2203089"/>
                  <a:pt x="7116472" y="2279590"/>
                  <a:pt x="7116472" y="2382249"/>
                </a:cubicBezTo>
                <a:lnTo>
                  <a:pt x="7116472" y="2499073"/>
                </a:lnTo>
                <a:lnTo>
                  <a:pt x="6806082" y="2499073"/>
                </a:lnTo>
                <a:lnTo>
                  <a:pt x="6806082" y="2296736"/>
                </a:lnTo>
                <a:cubicBezTo>
                  <a:pt x="6806082" y="2243964"/>
                  <a:pt x="6803860" y="2212534"/>
                  <a:pt x="6799416" y="2202447"/>
                </a:cubicBezTo>
                <a:cubicBezTo>
                  <a:pt x="6794972" y="2192359"/>
                  <a:pt x="6785550" y="2187315"/>
                  <a:pt x="6771150" y="2187315"/>
                </a:cubicBezTo>
                <a:cubicBezTo>
                  <a:pt x="6754700" y="2187315"/>
                  <a:pt x="6744102" y="2193619"/>
                  <a:pt x="6739360" y="2206228"/>
                </a:cubicBezTo>
                <a:cubicBezTo>
                  <a:pt x="6734616" y="2218837"/>
                  <a:pt x="6732244" y="2251962"/>
                  <a:pt x="6732244" y="2305602"/>
                </a:cubicBezTo>
                <a:lnTo>
                  <a:pt x="6732244" y="2809356"/>
                </a:lnTo>
                <a:cubicBezTo>
                  <a:pt x="6732244" y="2860711"/>
                  <a:pt x="6734600" y="2892482"/>
                  <a:pt x="6739311" y="2904671"/>
                </a:cubicBezTo>
                <a:cubicBezTo>
                  <a:pt x="6744022" y="2916859"/>
                  <a:pt x="6753969" y="2922954"/>
                  <a:pt x="6769153" y="2922954"/>
                </a:cubicBezTo>
                <a:cubicBezTo>
                  <a:pt x="6783809" y="2922954"/>
                  <a:pt x="6793628" y="2916726"/>
                  <a:pt x="6798610" y="2904270"/>
                </a:cubicBezTo>
                <a:cubicBezTo>
                  <a:pt x="6803591" y="2891814"/>
                  <a:pt x="6806082" y="2856797"/>
                  <a:pt x="6806082" y="2799218"/>
                </a:cubicBezTo>
                <a:lnTo>
                  <a:pt x="6806082" y="2649482"/>
                </a:lnTo>
                <a:lnTo>
                  <a:pt x="7116472" y="2649482"/>
                </a:lnTo>
                <a:lnTo>
                  <a:pt x="7116472" y="2705405"/>
                </a:lnTo>
                <a:cubicBezTo>
                  <a:pt x="7116472" y="2818846"/>
                  <a:pt x="7108160" y="2900179"/>
                  <a:pt x="7091534" y="2949404"/>
                </a:cubicBezTo>
                <a:cubicBezTo>
                  <a:pt x="7074908" y="2998628"/>
                  <a:pt x="7038180" y="3041736"/>
                  <a:pt x="6981350" y="3078726"/>
                </a:cubicBezTo>
                <a:cubicBezTo>
                  <a:pt x="6924519" y="3115716"/>
                  <a:pt x="6854904" y="3134211"/>
                  <a:pt x="6772508" y="3134211"/>
                </a:cubicBezTo>
                <a:cubicBezTo>
                  <a:pt x="6687360" y="3134211"/>
                  <a:pt x="6616733" y="3118538"/>
                  <a:pt x="6560626" y="3087192"/>
                </a:cubicBezTo>
                <a:cubicBezTo>
                  <a:pt x="6504517" y="3055846"/>
                  <a:pt x="6467362" y="3012509"/>
                  <a:pt x="6449159" y="2957180"/>
                </a:cubicBezTo>
                <a:cubicBezTo>
                  <a:pt x="6430956" y="2901852"/>
                  <a:pt x="6421855" y="2820231"/>
                  <a:pt x="6421855" y="2712316"/>
                </a:cubicBezTo>
                <a:lnTo>
                  <a:pt x="6421855" y="2395271"/>
                </a:lnTo>
                <a:cubicBezTo>
                  <a:pt x="6421855" y="2315928"/>
                  <a:pt x="6424609" y="2256155"/>
                  <a:pt x="6430117" y="2215950"/>
                </a:cubicBezTo>
                <a:cubicBezTo>
                  <a:pt x="6435626" y="2175744"/>
                  <a:pt x="6452386" y="2136561"/>
                  <a:pt x="6480400" y="2098399"/>
                </a:cubicBezTo>
                <a:cubicBezTo>
                  <a:pt x="6508413" y="2060238"/>
                  <a:pt x="6547025" y="2030307"/>
                  <a:pt x="6596236" y="2008608"/>
                </a:cubicBezTo>
                <a:cubicBezTo>
                  <a:pt x="6645446" y="1986908"/>
                  <a:pt x="6701522" y="1976058"/>
                  <a:pt x="6764463" y="1976058"/>
                </a:cubicBezTo>
                <a:close/>
                <a:moveTo>
                  <a:pt x="4954527" y="1976058"/>
                </a:moveTo>
                <a:cubicBezTo>
                  <a:pt x="5029853" y="1976058"/>
                  <a:pt x="5094658" y="1988518"/>
                  <a:pt x="5148943" y="2013436"/>
                </a:cubicBezTo>
                <a:cubicBezTo>
                  <a:pt x="5203228" y="2038355"/>
                  <a:pt x="5239305" y="2070000"/>
                  <a:pt x="5257173" y="2108371"/>
                </a:cubicBezTo>
                <a:cubicBezTo>
                  <a:pt x="5275041" y="2146743"/>
                  <a:pt x="5283975" y="2210026"/>
                  <a:pt x="5283975" y="2298221"/>
                </a:cubicBezTo>
                <a:lnTo>
                  <a:pt x="5283975" y="2354816"/>
                </a:lnTo>
                <a:lnTo>
                  <a:pt x="4994095" y="2354816"/>
                </a:lnTo>
                <a:lnTo>
                  <a:pt x="4994095" y="2260746"/>
                </a:lnTo>
                <a:cubicBezTo>
                  <a:pt x="4994095" y="2226178"/>
                  <a:pt x="4991734" y="2205297"/>
                  <a:pt x="4987012" y="2198104"/>
                </a:cubicBezTo>
                <a:cubicBezTo>
                  <a:pt x="4982291" y="2190912"/>
                  <a:pt x="4974606" y="2187315"/>
                  <a:pt x="4963960" y="2187315"/>
                </a:cubicBezTo>
                <a:cubicBezTo>
                  <a:pt x="4952337" y="2187315"/>
                  <a:pt x="4943173" y="2192596"/>
                  <a:pt x="4936468" y="2203157"/>
                </a:cubicBezTo>
                <a:cubicBezTo>
                  <a:pt x="4929764" y="2213718"/>
                  <a:pt x="4926411" y="2231715"/>
                  <a:pt x="4926411" y="2257146"/>
                </a:cubicBezTo>
                <a:cubicBezTo>
                  <a:pt x="4926411" y="2291138"/>
                  <a:pt x="4929968" y="2314643"/>
                  <a:pt x="4937082" y="2327661"/>
                </a:cubicBezTo>
                <a:cubicBezTo>
                  <a:pt x="4947081" y="2346840"/>
                  <a:pt x="4965793" y="2368080"/>
                  <a:pt x="4993219" y="2391382"/>
                </a:cubicBezTo>
                <a:cubicBezTo>
                  <a:pt x="5134606" y="2468966"/>
                  <a:pt x="5222063" y="2532313"/>
                  <a:pt x="5255592" y="2581424"/>
                </a:cubicBezTo>
                <a:cubicBezTo>
                  <a:pt x="5290011" y="2631867"/>
                  <a:pt x="5307220" y="2711497"/>
                  <a:pt x="5307220" y="2820317"/>
                </a:cubicBezTo>
                <a:cubicBezTo>
                  <a:pt x="5307220" y="2899616"/>
                  <a:pt x="5297593" y="2958761"/>
                  <a:pt x="5278340" y="2997752"/>
                </a:cubicBezTo>
                <a:cubicBezTo>
                  <a:pt x="5259087" y="3036744"/>
                  <a:pt x="5222305" y="3069234"/>
                  <a:pt x="5167996" y="3095225"/>
                </a:cubicBezTo>
                <a:cubicBezTo>
                  <a:pt x="5113686" y="3121216"/>
                  <a:pt x="5051011" y="3134211"/>
                  <a:pt x="4979973" y="3134211"/>
                </a:cubicBezTo>
                <a:cubicBezTo>
                  <a:pt x="4901933" y="3134211"/>
                  <a:pt x="4835035" y="3119271"/>
                  <a:pt x="4779276" y="3089392"/>
                </a:cubicBezTo>
                <a:cubicBezTo>
                  <a:pt x="4723517" y="3059513"/>
                  <a:pt x="4686926" y="3021252"/>
                  <a:pt x="4669502" y="2974609"/>
                </a:cubicBezTo>
                <a:cubicBezTo>
                  <a:pt x="4652079" y="2927966"/>
                  <a:pt x="4643368" y="2863100"/>
                  <a:pt x="4643368" y="2780011"/>
                </a:cubicBezTo>
                <a:lnTo>
                  <a:pt x="4643368" y="2695289"/>
                </a:lnTo>
                <a:lnTo>
                  <a:pt x="4933248" y="2695289"/>
                </a:lnTo>
                <a:lnTo>
                  <a:pt x="4933248" y="2840870"/>
                </a:lnTo>
                <a:cubicBezTo>
                  <a:pt x="4933248" y="2879006"/>
                  <a:pt x="4935885" y="2902221"/>
                  <a:pt x="4941158" y="2910514"/>
                </a:cubicBezTo>
                <a:cubicBezTo>
                  <a:pt x="4946431" y="2918807"/>
                  <a:pt x="4955777" y="2922954"/>
                  <a:pt x="4969194" y="2922954"/>
                </a:cubicBezTo>
                <a:cubicBezTo>
                  <a:pt x="4982889" y="2922954"/>
                  <a:pt x="4993311" y="2917212"/>
                  <a:pt x="5000462" y="2905728"/>
                </a:cubicBezTo>
                <a:cubicBezTo>
                  <a:pt x="5007612" y="2894245"/>
                  <a:pt x="5011187" y="2875324"/>
                  <a:pt x="5011187" y="2848967"/>
                </a:cubicBezTo>
                <a:cubicBezTo>
                  <a:pt x="5011187" y="2788739"/>
                  <a:pt x="5006180" y="2751585"/>
                  <a:pt x="4996168" y="2737506"/>
                </a:cubicBezTo>
                <a:cubicBezTo>
                  <a:pt x="4973713" y="2715785"/>
                  <a:pt x="4927949" y="2682192"/>
                  <a:pt x="4858876" y="2636727"/>
                </a:cubicBezTo>
                <a:cubicBezTo>
                  <a:pt x="4788037" y="2589653"/>
                  <a:pt x="4740767" y="2555198"/>
                  <a:pt x="4717066" y="2533363"/>
                </a:cubicBezTo>
                <a:cubicBezTo>
                  <a:pt x="4693365" y="2511528"/>
                  <a:pt x="4673676" y="2481194"/>
                  <a:pt x="4657997" y="2442359"/>
                </a:cubicBezTo>
                <a:cubicBezTo>
                  <a:pt x="4642319" y="2403525"/>
                  <a:pt x="4634480" y="2354286"/>
                  <a:pt x="4634480" y="2294642"/>
                </a:cubicBezTo>
                <a:cubicBezTo>
                  <a:pt x="4634480" y="2209075"/>
                  <a:pt x="4645719" y="2145951"/>
                  <a:pt x="4668199" y="2105268"/>
                </a:cubicBezTo>
                <a:cubicBezTo>
                  <a:pt x="4690679" y="2064586"/>
                  <a:pt x="4726764" y="2032880"/>
                  <a:pt x="4776456" y="2010151"/>
                </a:cubicBezTo>
                <a:cubicBezTo>
                  <a:pt x="4826147" y="1987423"/>
                  <a:pt x="4885504" y="1976058"/>
                  <a:pt x="4954527" y="1976058"/>
                </a:cubicBezTo>
                <a:close/>
                <a:moveTo>
                  <a:pt x="1935103" y="1976058"/>
                </a:moveTo>
                <a:cubicBezTo>
                  <a:pt x="2010429" y="1976058"/>
                  <a:pt x="2075234" y="1988518"/>
                  <a:pt x="2129519" y="2013436"/>
                </a:cubicBezTo>
                <a:cubicBezTo>
                  <a:pt x="2183804" y="2038355"/>
                  <a:pt x="2219880" y="2070000"/>
                  <a:pt x="2237748" y="2108371"/>
                </a:cubicBezTo>
                <a:cubicBezTo>
                  <a:pt x="2255617" y="2146743"/>
                  <a:pt x="2264551" y="2210026"/>
                  <a:pt x="2264551" y="2298221"/>
                </a:cubicBezTo>
                <a:lnTo>
                  <a:pt x="2264551" y="2354816"/>
                </a:lnTo>
                <a:lnTo>
                  <a:pt x="1974671" y="2354816"/>
                </a:lnTo>
                <a:lnTo>
                  <a:pt x="1974671" y="2260746"/>
                </a:lnTo>
                <a:cubicBezTo>
                  <a:pt x="1974671" y="2226178"/>
                  <a:pt x="1972310" y="2205297"/>
                  <a:pt x="1967588" y="2198104"/>
                </a:cubicBezTo>
                <a:cubicBezTo>
                  <a:pt x="1962867" y="2190912"/>
                  <a:pt x="1955182" y="2187315"/>
                  <a:pt x="1944536" y="2187315"/>
                </a:cubicBezTo>
                <a:cubicBezTo>
                  <a:pt x="1932913" y="2187315"/>
                  <a:pt x="1923749" y="2192596"/>
                  <a:pt x="1917044" y="2203157"/>
                </a:cubicBezTo>
                <a:cubicBezTo>
                  <a:pt x="1910339" y="2213718"/>
                  <a:pt x="1906987" y="2231715"/>
                  <a:pt x="1906987" y="2257146"/>
                </a:cubicBezTo>
                <a:cubicBezTo>
                  <a:pt x="1906987" y="2291138"/>
                  <a:pt x="1910544" y="2314643"/>
                  <a:pt x="1917658" y="2327661"/>
                </a:cubicBezTo>
                <a:cubicBezTo>
                  <a:pt x="1927657" y="2346840"/>
                  <a:pt x="1946369" y="2368080"/>
                  <a:pt x="1973795" y="2391382"/>
                </a:cubicBezTo>
                <a:cubicBezTo>
                  <a:pt x="2115181" y="2468966"/>
                  <a:pt x="2202639" y="2532313"/>
                  <a:pt x="2236168" y="2581424"/>
                </a:cubicBezTo>
                <a:cubicBezTo>
                  <a:pt x="2270586" y="2631867"/>
                  <a:pt x="2287796" y="2711497"/>
                  <a:pt x="2287796" y="2820317"/>
                </a:cubicBezTo>
                <a:cubicBezTo>
                  <a:pt x="2287796" y="2899616"/>
                  <a:pt x="2278169" y="2958761"/>
                  <a:pt x="2258916" y="2997752"/>
                </a:cubicBezTo>
                <a:cubicBezTo>
                  <a:pt x="2239662" y="3036744"/>
                  <a:pt x="2202881" y="3069234"/>
                  <a:pt x="2148571" y="3095225"/>
                </a:cubicBezTo>
                <a:cubicBezTo>
                  <a:pt x="2094261" y="3121216"/>
                  <a:pt x="2031587" y="3134211"/>
                  <a:pt x="1960548" y="3134211"/>
                </a:cubicBezTo>
                <a:cubicBezTo>
                  <a:pt x="1882509" y="3134211"/>
                  <a:pt x="1815610" y="3119271"/>
                  <a:pt x="1759851" y="3089392"/>
                </a:cubicBezTo>
                <a:cubicBezTo>
                  <a:pt x="1704093" y="3059513"/>
                  <a:pt x="1667501" y="3021252"/>
                  <a:pt x="1650078" y="2974609"/>
                </a:cubicBezTo>
                <a:cubicBezTo>
                  <a:pt x="1632655" y="2927966"/>
                  <a:pt x="1623944" y="2863100"/>
                  <a:pt x="1623944" y="2780011"/>
                </a:cubicBezTo>
                <a:lnTo>
                  <a:pt x="1623944" y="2695289"/>
                </a:lnTo>
                <a:lnTo>
                  <a:pt x="1913823" y="2695289"/>
                </a:lnTo>
                <a:lnTo>
                  <a:pt x="1913823" y="2840870"/>
                </a:lnTo>
                <a:cubicBezTo>
                  <a:pt x="1913823" y="2879006"/>
                  <a:pt x="1916460" y="2902221"/>
                  <a:pt x="1921734" y="2910514"/>
                </a:cubicBezTo>
                <a:cubicBezTo>
                  <a:pt x="1927007" y="2918807"/>
                  <a:pt x="1936353" y="2922954"/>
                  <a:pt x="1949770" y="2922954"/>
                </a:cubicBezTo>
                <a:cubicBezTo>
                  <a:pt x="1963465" y="2922954"/>
                  <a:pt x="1973887" y="2917212"/>
                  <a:pt x="1981038" y="2905728"/>
                </a:cubicBezTo>
                <a:cubicBezTo>
                  <a:pt x="1988188" y="2894245"/>
                  <a:pt x="1991763" y="2875324"/>
                  <a:pt x="1991763" y="2848967"/>
                </a:cubicBezTo>
                <a:cubicBezTo>
                  <a:pt x="1991763" y="2788739"/>
                  <a:pt x="1986756" y="2751585"/>
                  <a:pt x="1976743" y="2737506"/>
                </a:cubicBezTo>
                <a:cubicBezTo>
                  <a:pt x="1954289" y="2715785"/>
                  <a:pt x="1908525" y="2682192"/>
                  <a:pt x="1839452" y="2636727"/>
                </a:cubicBezTo>
                <a:cubicBezTo>
                  <a:pt x="1768612" y="2589653"/>
                  <a:pt x="1721343" y="2555198"/>
                  <a:pt x="1697642" y="2533363"/>
                </a:cubicBezTo>
                <a:cubicBezTo>
                  <a:pt x="1673941" y="2511528"/>
                  <a:pt x="1654251" y="2481194"/>
                  <a:pt x="1638573" y="2442359"/>
                </a:cubicBezTo>
                <a:cubicBezTo>
                  <a:pt x="1622895" y="2403525"/>
                  <a:pt x="1615056" y="2354286"/>
                  <a:pt x="1615056" y="2294642"/>
                </a:cubicBezTo>
                <a:cubicBezTo>
                  <a:pt x="1615056" y="2209075"/>
                  <a:pt x="1626295" y="2145951"/>
                  <a:pt x="1648775" y="2105268"/>
                </a:cubicBezTo>
                <a:cubicBezTo>
                  <a:pt x="1671254" y="2064586"/>
                  <a:pt x="1707340" y="2032880"/>
                  <a:pt x="1757032" y="2010151"/>
                </a:cubicBezTo>
                <a:cubicBezTo>
                  <a:pt x="1806722" y="1987423"/>
                  <a:pt x="1866080" y="1976058"/>
                  <a:pt x="1935103" y="1976058"/>
                </a:cubicBezTo>
                <a:close/>
                <a:moveTo>
                  <a:pt x="8334966" y="1001741"/>
                </a:moveTo>
                <a:cubicBezTo>
                  <a:pt x="8318315" y="1202216"/>
                  <a:pt x="8306251" y="1345140"/>
                  <a:pt x="8298773" y="1430515"/>
                </a:cubicBezTo>
                <a:lnTo>
                  <a:pt x="8367045" y="1430515"/>
                </a:lnTo>
                <a:cubicBezTo>
                  <a:pt x="8353358" y="1318163"/>
                  <a:pt x="8342664" y="1175239"/>
                  <a:pt x="8334966" y="1001741"/>
                </a:cubicBezTo>
                <a:close/>
                <a:moveTo>
                  <a:pt x="5982291" y="1001741"/>
                </a:moveTo>
                <a:cubicBezTo>
                  <a:pt x="5965641" y="1202216"/>
                  <a:pt x="5953577" y="1345140"/>
                  <a:pt x="5946099" y="1430515"/>
                </a:cubicBezTo>
                <a:lnTo>
                  <a:pt x="6014371" y="1430515"/>
                </a:lnTo>
                <a:cubicBezTo>
                  <a:pt x="6000683" y="1318163"/>
                  <a:pt x="5989990" y="1175239"/>
                  <a:pt x="5982291" y="1001741"/>
                </a:cubicBezTo>
                <a:close/>
                <a:moveTo>
                  <a:pt x="7577965" y="945786"/>
                </a:moveTo>
                <a:lnTo>
                  <a:pt x="7577965" y="1159778"/>
                </a:lnTo>
                <a:cubicBezTo>
                  <a:pt x="7597486" y="1159778"/>
                  <a:pt x="7612051" y="1156504"/>
                  <a:pt x="7621662" y="1149955"/>
                </a:cubicBezTo>
                <a:cubicBezTo>
                  <a:pt x="7631273" y="1143407"/>
                  <a:pt x="7636078" y="1118615"/>
                  <a:pt x="7636078" y="1075578"/>
                </a:cubicBezTo>
                <a:lnTo>
                  <a:pt x="7636078" y="1015906"/>
                </a:lnTo>
                <a:cubicBezTo>
                  <a:pt x="7636078" y="985753"/>
                  <a:pt x="7631306" y="966528"/>
                  <a:pt x="7621764" y="958231"/>
                </a:cubicBezTo>
                <a:cubicBezTo>
                  <a:pt x="7612220" y="949935"/>
                  <a:pt x="7597621" y="945786"/>
                  <a:pt x="7577965" y="945786"/>
                </a:cubicBezTo>
                <a:close/>
                <a:moveTo>
                  <a:pt x="3310765" y="945786"/>
                </a:moveTo>
                <a:lnTo>
                  <a:pt x="3310765" y="1159778"/>
                </a:lnTo>
                <a:cubicBezTo>
                  <a:pt x="3330286" y="1159778"/>
                  <a:pt x="3344851" y="1156504"/>
                  <a:pt x="3354462" y="1149955"/>
                </a:cubicBezTo>
                <a:cubicBezTo>
                  <a:pt x="3364073" y="1143407"/>
                  <a:pt x="3368878" y="1118615"/>
                  <a:pt x="3368878" y="1075578"/>
                </a:cubicBezTo>
                <a:lnTo>
                  <a:pt x="3368878" y="1015906"/>
                </a:lnTo>
                <a:cubicBezTo>
                  <a:pt x="3368878" y="985753"/>
                  <a:pt x="3364106" y="966528"/>
                  <a:pt x="3354564" y="958231"/>
                </a:cubicBezTo>
                <a:cubicBezTo>
                  <a:pt x="3345020" y="949935"/>
                  <a:pt x="3330421" y="945786"/>
                  <a:pt x="3310765" y="945786"/>
                </a:cubicBezTo>
                <a:close/>
                <a:moveTo>
                  <a:pt x="415166" y="945786"/>
                </a:moveTo>
                <a:lnTo>
                  <a:pt x="415166" y="1631516"/>
                </a:lnTo>
                <a:cubicBezTo>
                  <a:pt x="440861" y="1631516"/>
                  <a:pt x="457425" y="1625043"/>
                  <a:pt x="464860" y="1612096"/>
                </a:cubicBezTo>
                <a:cubicBezTo>
                  <a:pt x="472295" y="1599149"/>
                  <a:pt x="476013" y="1557733"/>
                  <a:pt x="476013" y="1487848"/>
                </a:cubicBezTo>
                <a:lnTo>
                  <a:pt x="476013" y="1066690"/>
                </a:lnTo>
                <a:cubicBezTo>
                  <a:pt x="476013" y="1019096"/>
                  <a:pt x="474706" y="989504"/>
                  <a:pt x="472093" y="977914"/>
                </a:cubicBezTo>
                <a:cubicBezTo>
                  <a:pt x="469480" y="966323"/>
                  <a:pt x="463944" y="958071"/>
                  <a:pt x="455487" y="953157"/>
                </a:cubicBezTo>
                <a:cubicBezTo>
                  <a:pt x="447030" y="948243"/>
                  <a:pt x="433589" y="945786"/>
                  <a:pt x="415166" y="945786"/>
                </a:cubicBezTo>
                <a:close/>
                <a:moveTo>
                  <a:pt x="8110634" y="732478"/>
                </a:moveTo>
                <a:lnTo>
                  <a:pt x="8542922" y="732478"/>
                </a:lnTo>
                <a:lnTo>
                  <a:pt x="8706417" y="1844824"/>
                </a:lnTo>
                <a:lnTo>
                  <a:pt x="8391028" y="1844824"/>
                </a:lnTo>
                <a:lnTo>
                  <a:pt x="8375901" y="1649976"/>
                </a:lnTo>
                <a:lnTo>
                  <a:pt x="8300130" y="1649976"/>
                </a:lnTo>
                <a:lnTo>
                  <a:pt x="8283839" y="1844824"/>
                </a:lnTo>
                <a:lnTo>
                  <a:pt x="7965309" y="1844824"/>
                </a:lnTo>
                <a:close/>
                <a:moveTo>
                  <a:pt x="7267574" y="732478"/>
                </a:moveTo>
                <a:lnTo>
                  <a:pt x="7481086" y="732478"/>
                </a:lnTo>
                <a:cubicBezTo>
                  <a:pt x="7614951" y="732478"/>
                  <a:pt x="7706746" y="737900"/>
                  <a:pt x="7756470" y="748742"/>
                </a:cubicBezTo>
                <a:cubicBezTo>
                  <a:pt x="7806193" y="759585"/>
                  <a:pt x="7846871" y="787488"/>
                  <a:pt x="7878506" y="832450"/>
                </a:cubicBezTo>
                <a:cubicBezTo>
                  <a:pt x="7910141" y="877413"/>
                  <a:pt x="7925958" y="947460"/>
                  <a:pt x="7925958" y="1042591"/>
                </a:cubicBezTo>
                <a:cubicBezTo>
                  <a:pt x="7925958" y="1129817"/>
                  <a:pt x="7914376" y="1189457"/>
                  <a:pt x="7891213" y="1221512"/>
                </a:cubicBezTo>
                <a:cubicBezTo>
                  <a:pt x="7868050" y="1253566"/>
                  <a:pt x="7827792" y="1270188"/>
                  <a:pt x="7770442" y="1271378"/>
                </a:cubicBezTo>
                <a:cubicBezTo>
                  <a:pt x="7822110" y="1273080"/>
                  <a:pt x="7858421" y="1286590"/>
                  <a:pt x="7879377" y="1311907"/>
                </a:cubicBezTo>
                <a:cubicBezTo>
                  <a:pt x="7900333" y="1337225"/>
                  <a:pt x="7913335" y="1360336"/>
                  <a:pt x="7918384" y="1381242"/>
                </a:cubicBezTo>
                <a:cubicBezTo>
                  <a:pt x="7923434" y="1402147"/>
                  <a:pt x="7925958" y="1456797"/>
                  <a:pt x="7925958" y="1545191"/>
                </a:cubicBezTo>
                <a:lnTo>
                  <a:pt x="7925958" y="1844824"/>
                </a:lnTo>
                <a:lnTo>
                  <a:pt x="7636078" y="1844824"/>
                </a:lnTo>
                <a:lnTo>
                  <a:pt x="7636078" y="1470895"/>
                </a:lnTo>
                <a:cubicBezTo>
                  <a:pt x="7636078" y="1415837"/>
                  <a:pt x="7632497" y="1382922"/>
                  <a:pt x="7625336" y="1372151"/>
                </a:cubicBezTo>
                <a:cubicBezTo>
                  <a:pt x="7618176" y="1361379"/>
                  <a:pt x="7602386" y="1355994"/>
                  <a:pt x="7577965" y="1355994"/>
                </a:cubicBezTo>
                <a:lnTo>
                  <a:pt x="7577965" y="1844824"/>
                </a:lnTo>
                <a:lnTo>
                  <a:pt x="7267574" y="1844824"/>
                </a:lnTo>
                <a:close/>
                <a:moveTo>
                  <a:pt x="6562492" y="732478"/>
                </a:moveTo>
                <a:lnTo>
                  <a:pt x="7207202" y="732478"/>
                </a:lnTo>
                <a:lnTo>
                  <a:pt x="7207202" y="977235"/>
                </a:lnTo>
                <a:lnTo>
                  <a:pt x="7039700" y="977235"/>
                </a:lnTo>
                <a:lnTo>
                  <a:pt x="7039700" y="1844824"/>
                </a:lnTo>
                <a:lnTo>
                  <a:pt x="6729310" y="1844824"/>
                </a:lnTo>
                <a:lnTo>
                  <a:pt x="6729310" y="977235"/>
                </a:lnTo>
                <a:lnTo>
                  <a:pt x="6562492" y="977235"/>
                </a:lnTo>
                <a:close/>
                <a:moveTo>
                  <a:pt x="5757959" y="732478"/>
                </a:moveTo>
                <a:lnTo>
                  <a:pt x="6190247" y="732478"/>
                </a:lnTo>
                <a:lnTo>
                  <a:pt x="6353742" y="1844824"/>
                </a:lnTo>
                <a:lnTo>
                  <a:pt x="6038353" y="1844824"/>
                </a:lnTo>
                <a:lnTo>
                  <a:pt x="6023227" y="1649976"/>
                </a:lnTo>
                <a:lnTo>
                  <a:pt x="5947456" y="1649976"/>
                </a:lnTo>
                <a:lnTo>
                  <a:pt x="5931165" y="1844824"/>
                </a:lnTo>
                <a:lnTo>
                  <a:pt x="5612634" y="1844824"/>
                </a:lnTo>
                <a:close/>
                <a:moveTo>
                  <a:pt x="5073314" y="732478"/>
                </a:moveTo>
                <a:lnTo>
                  <a:pt x="5595644" y="732478"/>
                </a:lnTo>
                <a:lnTo>
                  <a:pt x="5595644" y="965047"/>
                </a:lnTo>
                <a:lnTo>
                  <a:pt x="5386524" y="1600067"/>
                </a:lnTo>
                <a:lnTo>
                  <a:pt x="5595644" y="1600067"/>
                </a:lnTo>
                <a:lnTo>
                  <a:pt x="5595644" y="1844824"/>
                </a:lnTo>
                <a:lnTo>
                  <a:pt x="5048017" y="1844824"/>
                </a:lnTo>
                <a:lnTo>
                  <a:pt x="5048017" y="1671020"/>
                </a:lnTo>
                <a:lnTo>
                  <a:pt x="5264626" y="977235"/>
                </a:lnTo>
                <a:lnTo>
                  <a:pt x="5073314" y="977235"/>
                </a:lnTo>
                <a:close/>
                <a:moveTo>
                  <a:pt x="4333875" y="732478"/>
                </a:moveTo>
                <a:lnTo>
                  <a:pt x="4594453" y="732478"/>
                </a:lnTo>
                <a:lnTo>
                  <a:pt x="4728358" y="1221031"/>
                </a:lnTo>
                <a:lnTo>
                  <a:pt x="4728358" y="732478"/>
                </a:lnTo>
                <a:lnTo>
                  <a:pt x="4992258" y="732478"/>
                </a:lnTo>
                <a:lnTo>
                  <a:pt x="4992258" y="1844824"/>
                </a:lnTo>
                <a:lnTo>
                  <a:pt x="4720025" y="1844824"/>
                </a:lnTo>
                <a:lnTo>
                  <a:pt x="4597775" y="1351582"/>
                </a:lnTo>
                <a:lnTo>
                  <a:pt x="4597775" y="1844824"/>
                </a:lnTo>
                <a:lnTo>
                  <a:pt x="4333875" y="1844824"/>
                </a:lnTo>
                <a:close/>
                <a:moveTo>
                  <a:pt x="3752851" y="732478"/>
                </a:moveTo>
                <a:lnTo>
                  <a:pt x="4251936" y="732478"/>
                </a:lnTo>
                <a:lnTo>
                  <a:pt x="4251936" y="977235"/>
                </a:lnTo>
                <a:lnTo>
                  <a:pt x="4063241" y="977235"/>
                </a:lnTo>
                <a:lnTo>
                  <a:pt x="4063241" y="1155676"/>
                </a:lnTo>
                <a:lnTo>
                  <a:pt x="4239630" y="1155676"/>
                </a:lnTo>
                <a:lnTo>
                  <a:pt x="4239630" y="1389494"/>
                </a:lnTo>
                <a:lnTo>
                  <a:pt x="4063241" y="1389494"/>
                </a:lnTo>
                <a:lnTo>
                  <a:pt x="4063241" y="1600067"/>
                </a:lnTo>
                <a:lnTo>
                  <a:pt x="4270396" y="1600067"/>
                </a:lnTo>
                <a:lnTo>
                  <a:pt x="4270396" y="1844824"/>
                </a:lnTo>
                <a:lnTo>
                  <a:pt x="3752851" y="1844824"/>
                </a:lnTo>
                <a:close/>
                <a:moveTo>
                  <a:pt x="3000375" y="732478"/>
                </a:moveTo>
                <a:lnTo>
                  <a:pt x="3213886" y="732478"/>
                </a:lnTo>
                <a:cubicBezTo>
                  <a:pt x="3347752" y="732478"/>
                  <a:pt x="3439546" y="737900"/>
                  <a:pt x="3489270" y="748742"/>
                </a:cubicBezTo>
                <a:cubicBezTo>
                  <a:pt x="3538993" y="759585"/>
                  <a:pt x="3579672" y="787488"/>
                  <a:pt x="3611307" y="832450"/>
                </a:cubicBezTo>
                <a:cubicBezTo>
                  <a:pt x="3642941" y="877413"/>
                  <a:pt x="3658758" y="947460"/>
                  <a:pt x="3658758" y="1042591"/>
                </a:cubicBezTo>
                <a:cubicBezTo>
                  <a:pt x="3658758" y="1129817"/>
                  <a:pt x="3647177" y="1189457"/>
                  <a:pt x="3624013" y="1221512"/>
                </a:cubicBezTo>
                <a:cubicBezTo>
                  <a:pt x="3600850" y="1253566"/>
                  <a:pt x="3560593" y="1270188"/>
                  <a:pt x="3503242" y="1271378"/>
                </a:cubicBezTo>
                <a:cubicBezTo>
                  <a:pt x="3554910" y="1273080"/>
                  <a:pt x="3591221" y="1286590"/>
                  <a:pt x="3612177" y="1311907"/>
                </a:cubicBezTo>
                <a:cubicBezTo>
                  <a:pt x="3633133" y="1337225"/>
                  <a:pt x="3646135" y="1360336"/>
                  <a:pt x="3651184" y="1381242"/>
                </a:cubicBezTo>
                <a:cubicBezTo>
                  <a:pt x="3656234" y="1402147"/>
                  <a:pt x="3658758" y="1456797"/>
                  <a:pt x="3658758" y="1545191"/>
                </a:cubicBezTo>
                <a:lnTo>
                  <a:pt x="3658758" y="1844824"/>
                </a:lnTo>
                <a:lnTo>
                  <a:pt x="3368878" y="1844824"/>
                </a:lnTo>
                <a:lnTo>
                  <a:pt x="3368878" y="1470895"/>
                </a:lnTo>
                <a:cubicBezTo>
                  <a:pt x="3368878" y="1415837"/>
                  <a:pt x="3365297" y="1382922"/>
                  <a:pt x="3358137" y="1372151"/>
                </a:cubicBezTo>
                <a:cubicBezTo>
                  <a:pt x="3350976" y="1361379"/>
                  <a:pt x="3335186" y="1355994"/>
                  <a:pt x="3310765" y="1355994"/>
                </a:cubicBezTo>
                <a:lnTo>
                  <a:pt x="3310765" y="1844824"/>
                </a:lnTo>
                <a:lnTo>
                  <a:pt x="3000375" y="1844824"/>
                </a:lnTo>
                <a:close/>
                <a:moveTo>
                  <a:pt x="2419351" y="732478"/>
                </a:moveTo>
                <a:lnTo>
                  <a:pt x="2918436" y="732478"/>
                </a:lnTo>
                <a:lnTo>
                  <a:pt x="2918436" y="977235"/>
                </a:lnTo>
                <a:lnTo>
                  <a:pt x="2729741" y="977235"/>
                </a:lnTo>
                <a:lnTo>
                  <a:pt x="2729741" y="1155676"/>
                </a:lnTo>
                <a:lnTo>
                  <a:pt x="2906130" y="1155676"/>
                </a:lnTo>
                <a:lnTo>
                  <a:pt x="2906130" y="1389494"/>
                </a:lnTo>
                <a:lnTo>
                  <a:pt x="2729741" y="1389494"/>
                </a:lnTo>
                <a:lnTo>
                  <a:pt x="2729741" y="1600067"/>
                </a:lnTo>
                <a:lnTo>
                  <a:pt x="2936895" y="1600067"/>
                </a:lnTo>
                <a:lnTo>
                  <a:pt x="2936895" y="1844824"/>
                </a:lnTo>
                <a:lnTo>
                  <a:pt x="2419351" y="1844824"/>
                </a:lnTo>
                <a:close/>
                <a:moveTo>
                  <a:pt x="1857376" y="732478"/>
                </a:moveTo>
                <a:lnTo>
                  <a:pt x="2363298" y="732478"/>
                </a:lnTo>
                <a:lnTo>
                  <a:pt x="2363298" y="977235"/>
                </a:lnTo>
                <a:lnTo>
                  <a:pt x="2167766" y="977235"/>
                </a:lnTo>
                <a:lnTo>
                  <a:pt x="2167766" y="1155676"/>
                </a:lnTo>
                <a:lnTo>
                  <a:pt x="2342104" y="1155676"/>
                </a:lnTo>
                <a:lnTo>
                  <a:pt x="2342104" y="1389494"/>
                </a:lnTo>
                <a:lnTo>
                  <a:pt x="2167766" y="1389494"/>
                </a:lnTo>
                <a:lnTo>
                  <a:pt x="2167766" y="1844824"/>
                </a:lnTo>
                <a:lnTo>
                  <a:pt x="1857376" y="1844824"/>
                </a:lnTo>
                <a:close/>
                <a:moveTo>
                  <a:pt x="1295401" y="732478"/>
                </a:moveTo>
                <a:lnTo>
                  <a:pt x="1801323" y="732478"/>
                </a:lnTo>
                <a:lnTo>
                  <a:pt x="1801323" y="977235"/>
                </a:lnTo>
                <a:lnTo>
                  <a:pt x="1605791" y="977235"/>
                </a:lnTo>
                <a:lnTo>
                  <a:pt x="1605791" y="1155676"/>
                </a:lnTo>
                <a:lnTo>
                  <a:pt x="1780129" y="1155676"/>
                </a:lnTo>
                <a:lnTo>
                  <a:pt x="1780129" y="1389494"/>
                </a:lnTo>
                <a:lnTo>
                  <a:pt x="1605791" y="1389494"/>
                </a:lnTo>
                <a:lnTo>
                  <a:pt x="1605791" y="1844824"/>
                </a:lnTo>
                <a:lnTo>
                  <a:pt x="1295401" y="1844824"/>
                </a:lnTo>
                <a:close/>
                <a:moveTo>
                  <a:pt x="885825" y="732478"/>
                </a:moveTo>
                <a:lnTo>
                  <a:pt x="1196216" y="732478"/>
                </a:lnTo>
                <a:lnTo>
                  <a:pt x="1196216" y="1844824"/>
                </a:lnTo>
                <a:lnTo>
                  <a:pt x="885825" y="1844824"/>
                </a:lnTo>
                <a:close/>
                <a:moveTo>
                  <a:pt x="104775" y="732478"/>
                </a:moveTo>
                <a:lnTo>
                  <a:pt x="329610" y="732478"/>
                </a:lnTo>
                <a:cubicBezTo>
                  <a:pt x="466673" y="732478"/>
                  <a:pt x="560419" y="739043"/>
                  <a:pt x="610848" y="752171"/>
                </a:cubicBezTo>
                <a:cubicBezTo>
                  <a:pt x="661277" y="765300"/>
                  <a:pt x="699873" y="787157"/>
                  <a:pt x="726640" y="817740"/>
                </a:cubicBezTo>
                <a:cubicBezTo>
                  <a:pt x="753407" y="848324"/>
                  <a:pt x="770060" y="881948"/>
                  <a:pt x="776597" y="918610"/>
                </a:cubicBezTo>
                <a:cubicBezTo>
                  <a:pt x="783135" y="955272"/>
                  <a:pt x="786403" y="1025342"/>
                  <a:pt x="786403" y="1128820"/>
                </a:cubicBezTo>
                <a:lnTo>
                  <a:pt x="786403" y="1508796"/>
                </a:lnTo>
                <a:cubicBezTo>
                  <a:pt x="786403" y="1607153"/>
                  <a:pt x="781529" y="1673801"/>
                  <a:pt x="771779" y="1708740"/>
                </a:cubicBezTo>
                <a:cubicBezTo>
                  <a:pt x="762030" y="1743679"/>
                  <a:pt x="744749" y="1771242"/>
                  <a:pt x="719937" y="1791428"/>
                </a:cubicBezTo>
                <a:cubicBezTo>
                  <a:pt x="695126" y="1811614"/>
                  <a:pt x="665195" y="1825560"/>
                  <a:pt x="630146" y="1833266"/>
                </a:cubicBezTo>
                <a:cubicBezTo>
                  <a:pt x="595096" y="1840972"/>
                  <a:pt x="543184" y="1844824"/>
                  <a:pt x="474411" y="1844824"/>
                </a:cubicBezTo>
                <a:lnTo>
                  <a:pt x="104775" y="1844824"/>
                </a:lnTo>
                <a:close/>
                <a:moveTo>
                  <a:pt x="9489923" y="0"/>
                </a:moveTo>
                <a:lnTo>
                  <a:pt x="9489924" y="0"/>
                </a:lnTo>
                <a:lnTo>
                  <a:pt x="9489924" y="6858000"/>
                </a:lnTo>
                <a:lnTo>
                  <a:pt x="9489923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575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33D49C8-0B64-82E8-3389-CB11DFF8D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58" y="-1"/>
            <a:ext cx="9412941" cy="5294779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821D2829-4AA6-5221-02E5-AE201FC6EF4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273E8B-7043-522F-2CE9-146F39B871F0}"/>
              </a:ext>
            </a:extLst>
          </p:cNvPr>
          <p:cNvSpPr txBox="1"/>
          <p:nvPr/>
        </p:nvSpPr>
        <p:spPr>
          <a:xfrm>
            <a:off x="340659" y="4045064"/>
            <a:ext cx="7001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</a:t>
            </a:r>
            <a:r>
              <a:rPr lang="it-IT" b="1" dirty="0"/>
              <a:t>modifiche regolamentari</a:t>
            </a:r>
            <a:r>
              <a:rPr lang="it-IT" dirty="0"/>
              <a:t> hanno profondamente</a:t>
            </a:r>
          </a:p>
          <a:p>
            <a:r>
              <a:rPr lang="it-IT" dirty="0"/>
              <a:t>influenzato il modo in cui si gioca a basket in NBA. </a:t>
            </a:r>
          </a:p>
          <a:p>
            <a:r>
              <a:rPr lang="it-IT" dirty="0"/>
              <a:t>Prima del 2000, il divieto della difesa a zona obbligava i giocatori a un marcamento uomo-a-uomo, favorendo i lunghi dominanti come Shaquille O'Neal, che potevano sfruttare uno contro uno nella pittura. Nel 2001, con la reintroduzione della difesa a zona, le squadre hanno potuto raddoppiare gli avversari in modo più strategico.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43507A-F116-0302-0990-73FF2CA0F69A}"/>
              </a:ext>
            </a:extLst>
          </p:cNvPr>
          <p:cNvSpPr txBox="1"/>
          <p:nvPr/>
        </p:nvSpPr>
        <p:spPr>
          <a:xfrm>
            <a:off x="360218" y="2475404"/>
            <a:ext cx="4128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mpact" panose="020B0806030902050204" pitchFamily="34" charset="0"/>
              </a:rPr>
              <a:t>CAMBIAMENTO REGOLE</a:t>
            </a:r>
          </a:p>
        </p:txBody>
      </p:sp>
    </p:spTree>
    <p:extLst>
      <p:ext uri="{BB962C8B-B14F-4D97-AF65-F5344CB8AC3E}">
        <p14:creationId xmlns:p14="http://schemas.microsoft.com/office/powerpoint/2010/main" val="299611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FCF3B763-9E50-BAA9-D397-72AAC932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/>
          <a:stretch/>
        </p:blipFill>
        <p:spPr>
          <a:xfrm>
            <a:off x="-1" y="329470"/>
            <a:ext cx="7288359" cy="6199057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61035D56-BB12-B7D0-68E1-543155AD34D9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AED4DFB-516D-2965-C238-DB9B8AF154E9}"/>
              </a:ext>
            </a:extLst>
          </p:cNvPr>
          <p:cNvSpPr txBox="1"/>
          <p:nvPr/>
        </p:nvSpPr>
        <p:spPr>
          <a:xfrm>
            <a:off x="6095998" y="2008094"/>
            <a:ext cx="55939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modifiche regolamentari introdotte negli anni 2000 hanno avuto un </a:t>
            </a:r>
            <a:r>
              <a:rPr lang="it-IT" sz="2000" b="1" dirty="0"/>
              <a:t>effetto diretto sulle statistiche </a:t>
            </a:r>
            <a:r>
              <a:rPr lang="it-IT" sz="2000" dirty="0"/>
              <a:t>individuali e di squadra, trasformando il gioco e i numeri ad esso associati: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La rimozione del contatto fisico permesso sui portatori di palla ha favorito </a:t>
            </a:r>
            <a:r>
              <a:rPr lang="it-IT" sz="2000" b="1" dirty="0"/>
              <a:t>guardie veloci e abili</a:t>
            </a:r>
            <a:r>
              <a:rPr lang="it-IT" sz="2000" dirty="0"/>
              <a:t>, portando a un aumento delle statistiche di punti e assist.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Il ritmo delle partite è aumentato grazie all’introduzione di regole che incoraggiano una </a:t>
            </a:r>
            <a:r>
              <a:rPr lang="it-IT" sz="2000" b="1" dirty="0"/>
              <a:t>transizione rapida</a:t>
            </a:r>
            <a:r>
              <a:rPr lang="it-IT" sz="2000" dirty="0"/>
              <a:t>, come la riduzione del cronometro da 10 a 8 secondi per superare la metà campo.</a:t>
            </a:r>
            <a:endParaRPr lang="en-US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7699EC-6167-293D-D6C2-428658DE4AA7}"/>
              </a:ext>
            </a:extLst>
          </p:cNvPr>
          <p:cNvSpPr txBox="1"/>
          <p:nvPr/>
        </p:nvSpPr>
        <p:spPr>
          <a:xfrm>
            <a:off x="6900431" y="438434"/>
            <a:ext cx="4128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CAMBIAMENTO REGOLE</a:t>
            </a:r>
          </a:p>
        </p:txBody>
      </p:sp>
    </p:spTree>
    <p:extLst>
      <p:ext uri="{BB962C8B-B14F-4D97-AF65-F5344CB8AC3E}">
        <p14:creationId xmlns:p14="http://schemas.microsoft.com/office/powerpoint/2010/main" val="284887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4723147-E2DF-6AD7-8443-2B169B6B7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842"/>
          <a:stretch/>
        </p:blipFill>
        <p:spPr>
          <a:xfrm>
            <a:off x="2774850" y="755188"/>
            <a:ext cx="9417150" cy="534762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91C47E-6B62-107E-FBA6-B0190E2AA8E3}"/>
              </a:ext>
            </a:extLst>
          </p:cNvPr>
          <p:cNvSpPr txBox="1"/>
          <p:nvPr/>
        </p:nvSpPr>
        <p:spPr>
          <a:xfrm>
            <a:off x="791330" y="1209299"/>
            <a:ext cx="13195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PUNTI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FEEE6D5-73EA-B391-DCC0-EC9134428B28}"/>
              </a:ext>
            </a:extLst>
          </p:cNvPr>
          <p:cNvSpPr/>
          <p:nvPr/>
        </p:nvSpPr>
        <p:spPr>
          <a:xfrm>
            <a:off x="127322" y="1794075"/>
            <a:ext cx="2647528" cy="29283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L’incremento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punti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negli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ultimi</a:t>
            </a:r>
            <a:r>
              <a:rPr lang="en-US" dirty="0">
                <a:solidFill>
                  <a:schemeClr val="tx1"/>
                </a:solidFill>
              </a:rPr>
              <a:t> anni indica </a:t>
            </a:r>
            <a:r>
              <a:rPr lang="en-US" dirty="0" err="1">
                <a:solidFill>
                  <a:schemeClr val="tx1"/>
                </a:solidFill>
              </a:rPr>
              <a:t>l’aumento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delle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velocità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gioco</a:t>
            </a:r>
            <a:r>
              <a:rPr lang="en-US" dirty="0">
                <a:solidFill>
                  <a:schemeClr val="tx1"/>
                </a:solidFill>
              </a:rPr>
              <a:t> e del </a:t>
            </a:r>
            <a:r>
              <a:rPr lang="en-US" b="1" dirty="0" err="1">
                <a:solidFill>
                  <a:schemeClr val="tx1"/>
                </a:solidFill>
              </a:rPr>
              <a:t>ritmo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della</a:t>
            </a:r>
            <a:r>
              <a:rPr lang="en-US" b="1" dirty="0">
                <a:solidFill>
                  <a:schemeClr val="tx1"/>
                </a:solidFill>
              </a:rPr>
              <a:t> partita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260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5D4D8BF-E8B6-791D-AB8F-22A9E16A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4431"/>
          <a:stretch/>
        </p:blipFill>
        <p:spPr>
          <a:xfrm>
            <a:off x="2751701" y="743613"/>
            <a:ext cx="9440299" cy="537077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ED5D4CE-9222-66D8-8279-3422EF3D6AD1}"/>
              </a:ext>
            </a:extLst>
          </p:cNvPr>
          <p:cNvSpPr txBox="1"/>
          <p:nvPr/>
        </p:nvSpPr>
        <p:spPr>
          <a:xfrm>
            <a:off x="459325" y="1209300"/>
            <a:ext cx="1983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RIMBALZI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4D07F392-3B07-6865-D389-0F9E8EF8B3B5}"/>
              </a:ext>
            </a:extLst>
          </p:cNvPr>
          <p:cNvSpPr/>
          <p:nvPr/>
        </p:nvSpPr>
        <p:spPr>
          <a:xfrm>
            <a:off x="127322" y="1794075"/>
            <a:ext cx="2624379" cy="37154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 </a:t>
            </a:r>
            <a:r>
              <a:rPr lang="en-US" dirty="0" err="1">
                <a:solidFill>
                  <a:schemeClr val="tx1"/>
                </a:solidFill>
              </a:rPr>
              <a:t>crescita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rimbalzi</a:t>
            </a:r>
            <a:r>
              <a:rPr lang="en-US" dirty="0">
                <a:solidFill>
                  <a:schemeClr val="tx1"/>
                </a:solidFill>
              </a:rPr>
              <a:t> ha </a:t>
            </a:r>
            <a:r>
              <a:rPr lang="en-US" dirty="0" err="1">
                <a:solidFill>
                  <a:schemeClr val="tx1"/>
                </a:solidFill>
              </a:rPr>
              <a:t>coinvolto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maggiormente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ruoli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b="1" dirty="0" err="1">
                <a:solidFill>
                  <a:schemeClr val="tx1"/>
                </a:solidFill>
              </a:rPr>
              <a:t>centro</a:t>
            </a:r>
            <a:r>
              <a:rPr lang="en-US" b="1" dirty="0">
                <a:solidFill>
                  <a:schemeClr val="tx1"/>
                </a:solidFill>
              </a:rPr>
              <a:t> (C) e ala </a:t>
            </a:r>
            <a:r>
              <a:rPr lang="en-US" b="1" dirty="0" err="1">
                <a:solidFill>
                  <a:schemeClr val="tx1"/>
                </a:solidFill>
              </a:rPr>
              <a:t>grande</a:t>
            </a:r>
            <a:r>
              <a:rPr lang="en-US" b="1" dirty="0">
                <a:solidFill>
                  <a:schemeClr val="tx1"/>
                </a:solidFill>
              </a:rPr>
              <a:t> (PF). </a:t>
            </a:r>
            <a:r>
              <a:rPr lang="en-US" dirty="0" err="1">
                <a:solidFill>
                  <a:schemeClr val="tx1"/>
                </a:solidFill>
              </a:rPr>
              <a:t>Mentre</a:t>
            </a:r>
            <a:r>
              <a:rPr lang="en-US" dirty="0">
                <a:solidFill>
                  <a:schemeClr val="tx1"/>
                </a:solidFill>
              </a:rPr>
              <a:t> il </a:t>
            </a:r>
            <a:r>
              <a:rPr lang="en-US" dirty="0" err="1">
                <a:solidFill>
                  <a:schemeClr val="tx1"/>
                </a:solidFill>
              </a:rPr>
              <a:t>numero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rimbalzi</a:t>
            </a:r>
            <a:r>
              <a:rPr lang="en-US" dirty="0">
                <a:solidFill>
                  <a:schemeClr val="tx1"/>
                </a:solidFill>
              </a:rPr>
              <a:t>  per I </a:t>
            </a:r>
            <a:r>
              <a:rPr lang="en-US" dirty="0" err="1">
                <a:solidFill>
                  <a:schemeClr val="tx1"/>
                </a:solidFill>
              </a:rPr>
              <a:t>ruoli</a:t>
            </a:r>
            <a:r>
              <a:rPr lang="en-US" dirty="0">
                <a:solidFill>
                  <a:schemeClr val="tx1"/>
                </a:solidFill>
              </a:rPr>
              <a:t> di playmaker (PG) e </a:t>
            </a:r>
            <a:r>
              <a:rPr lang="en-US" dirty="0" err="1">
                <a:solidFill>
                  <a:schemeClr val="tx1"/>
                </a:solidFill>
              </a:rPr>
              <a:t>guardia</a:t>
            </a:r>
            <a:r>
              <a:rPr lang="en-US" dirty="0">
                <a:solidFill>
                  <a:schemeClr val="tx1"/>
                </a:solidFill>
              </a:rPr>
              <a:t> (SG) </a:t>
            </a:r>
            <a:r>
              <a:rPr lang="en-US" dirty="0" err="1">
                <a:solidFill>
                  <a:schemeClr val="tx1"/>
                </a:solidFill>
              </a:rPr>
              <a:t>sono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rimasti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preticamente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invariati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7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BC9571A-67C0-9159-842B-A4BB76FE4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4637"/>
          <a:stretch/>
        </p:blipFill>
        <p:spPr>
          <a:xfrm>
            <a:off x="2832723" y="749400"/>
            <a:ext cx="9359277" cy="535919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A221DAB-66B2-E13C-0F69-F244811C3E6F}"/>
              </a:ext>
            </a:extLst>
          </p:cNvPr>
          <p:cNvSpPr txBox="1"/>
          <p:nvPr/>
        </p:nvSpPr>
        <p:spPr>
          <a:xfrm>
            <a:off x="580859" y="1209300"/>
            <a:ext cx="1740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Impact" panose="020B0806030902050204" pitchFamily="34" charset="0"/>
              </a:rPr>
              <a:t>ASSIST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6E42D4D-DE85-FF50-6817-ADC0F90E65B3}"/>
              </a:ext>
            </a:extLst>
          </p:cNvPr>
          <p:cNvSpPr/>
          <p:nvPr/>
        </p:nvSpPr>
        <p:spPr>
          <a:xfrm>
            <a:off x="127321" y="1794075"/>
            <a:ext cx="2705402" cy="37270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L’incremento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degli</a:t>
            </a:r>
            <a:r>
              <a:rPr lang="en-US" dirty="0">
                <a:solidFill>
                  <a:schemeClr val="tx1"/>
                </a:solidFill>
              </a:rPr>
              <a:t> assists </a:t>
            </a:r>
            <a:r>
              <a:rPr lang="en-US" dirty="0" err="1">
                <a:solidFill>
                  <a:schemeClr val="tx1"/>
                </a:solidFill>
              </a:rPr>
              <a:t>invece</a:t>
            </a:r>
            <a:r>
              <a:rPr lang="en-US" dirty="0">
                <a:solidFill>
                  <a:schemeClr val="tx1"/>
                </a:solidFill>
              </a:rPr>
              <a:t> ha </a:t>
            </a:r>
            <a:r>
              <a:rPr lang="en-US" dirty="0" err="1">
                <a:solidFill>
                  <a:schemeClr val="tx1"/>
                </a:solidFill>
              </a:rPr>
              <a:t>coinvolto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maggiormente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ruoli</a:t>
            </a:r>
            <a:r>
              <a:rPr lang="en-US" dirty="0">
                <a:solidFill>
                  <a:schemeClr val="tx1"/>
                </a:solidFill>
              </a:rPr>
              <a:t> ‘</a:t>
            </a:r>
            <a:r>
              <a:rPr lang="en-US" dirty="0" err="1">
                <a:solidFill>
                  <a:schemeClr val="tx1"/>
                </a:solidFill>
              </a:rPr>
              <a:t>piccoli</a:t>
            </a:r>
            <a:r>
              <a:rPr lang="en-US" dirty="0">
                <a:solidFill>
                  <a:schemeClr val="tx1"/>
                </a:solidFill>
              </a:rPr>
              <a:t>’, </a:t>
            </a:r>
            <a:r>
              <a:rPr lang="en-US" dirty="0" err="1">
                <a:solidFill>
                  <a:schemeClr val="tx1"/>
                </a:solidFill>
              </a:rPr>
              <a:t>ovvero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playmaker (PG) e </a:t>
            </a:r>
            <a:r>
              <a:rPr lang="en-US" b="1" dirty="0" err="1">
                <a:solidFill>
                  <a:schemeClr val="tx1"/>
                </a:solidFill>
              </a:rPr>
              <a:t>guardia</a:t>
            </a:r>
            <a:r>
              <a:rPr lang="en-US" b="1" dirty="0">
                <a:solidFill>
                  <a:schemeClr val="tx1"/>
                </a:solidFill>
              </a:rPr>
              <a:t> (SG).</a:t>
            </a:r>
          </a:p>
        </p:txBody>
      </p:sp>
    </p:spTree>
    <p:extLst>
      <p:ext uri="{BB962C8B-B14F-4D97-AF65-F5344CB8AC3E}">
        <p14:creationId xmlns:p14="http://schemas.microsoft.com/office/powerpoint/2010/main" val="355082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5BE9058-FB66-724B-3BFD-95463C751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7" t="29006" r="16317" b="29615"/>
          <a:stretch>
            <a:fillRect/>
          </a:stretch>
        </p:blipFill>
        <p:spPr>
          <a:xfrm>
            <a:off x="997171" y="1676060"/>
            <a:ext cx="10197657" cy="3505879"/>
          </a:xfrm>
          <a:custGeom>
            <a:avLst/>
            <a:gdLst>
              <a:gd name="connsiteX0" fmla="*/ 5439598 w 8244948"/>
              <a:gd name="connsiteY0" fmla="*/ 1968908 h 2834552"/>
              <a:gd name="connsiteX1" fmla="*/ 5403406 w 8244948"/>
              <a:gd name="connsiteY1" fmla="*/ 2397681 h 2834552"/>
              <a:gd name="connsiteX2" fmla="*/ 5471678 w 8244948"/>
              <a:gd name="connsiteY2" fmla="*/ 2397681 h 2834552"/>
              <a:gd name="connsiteX3" fmla="*/ 5439598 w 8244948"/>
              <a:gd name="connsiteY3" fmla="*/ 1968908 h 2834552"/>
              <a:gd name="connsiteX4" fmla="*/ 1772474 w 8244948"/>
              <a:gd name="connsiteY4" fmla="*/ 1968908 h 2834552"/>
              <a:gd name="connsiteX5" fmla="*/ 1736281 w 8244948"/>
              <a:gd name="connsiteY5" fmla="*/ 2397681 h 2834552"/>
              <a:gd name="connsiteX6" fmla="*/ 1804554 w 8244948"/>
              <a:gd name="connsiteY6" fmla="*/ 2397681 h 2834552"/>
              <a:gd name="connsiteX7" fmla="*/ 1772474 w 8244948"/>
              <a:gd name="connsiteY7" fmla="*/ 1968908 h 2834552"/>
              <a:gd name="connsiteX8" fmla="*/ 7492472 w 8244948"/>
              <a:gd name="connsiteY8" fmla="*/ 1912953 h 2834552"/>
              <a:gd name="connsiteX9" fmla="*/ 7492472 w 8244948"/>
              <a:gd name="connsiteY9" fmla="*/ 2126945 h 2834552"/>
              <a:gd name="connsiteX10" fmla="*/ 7536170 w 8244948"/>
              <a:gd name="connsiteY10" fmla="*/ 2117122 h 2834552"/>
              <a:gd name="connsiteX11" fmla="*/ 7550586 w 8244948"/>
              <a:gd name="connsiteY11" fmla="*/ 2042745 h 2834552"/>
              <a:gd name="connsiteX12" fmla="*/ 7550586 w 8244948"/>
              <a:gd name="connsiteY12" fmla="*/ 1983073 h 2834552"/>
              <a:gd name="connsiteX13" fmla="*/ 7536271 w 8244948"/>
              <a:gd name="connsiteY13" fmla="*/ 1925398 h 2834552"/>
              <a:gd name="connsiteX14" fmla="*/ 7492472 w 8244948"/>
              <a:gd name="connsiteY14" fmla="*/ 1912953 h 2834552"/>
              <a:gd name="connsiteX15" fmla="*/ 1015473 w 8244948"/>
              <a:gd name="connsiteY15" fmla="*/ 1912953 h 2834552"/>
              <a:gd name="connsiteX16" fmla="*/ 1015473 w 8244948"/>
              <a:gd name="connsiteY16" fmla="*/ 2126945 h 2834552"/>
              <a:gd name="connsiteX17" fmla="*/ 1059170 w 8244948"/>
              <a:gd name="connsiteY17" fmla="*/ 2117122 h 2834552"/>
              <a:gd name="connsiteX18" fmla="*/ 1073586 w 8244948"/>
              <a:gd name="connsiteY18" fmla="*/ 2042745 h 2834552"/>
              <a:gd name="connsiteX19" fmla="*/ 1073586 w 8244948"/>
              <a:gd name="connsiteY19" fmla="*/ 1983073 h 2834552"/>
              <a:gd name="connsiteX20" fmla="*/ 1059272 w 8244948"/>
              <a:gd name="connsiteY20" fmla="*/ 1925398 h 2834552"/>
              <a:gd name="connsiteX21" fmla="*/ 1015473 w 8244948"/>
              <a:gd name="connsiteY21" fmla="*/ 1912953 h 2834552"/>
              <a:gd name="connsiteX22" fmla="*/ 6753675 w 8244948"/>
              <a:gd name="connsiteY22" fmla="*/ 1887657 h 2834552"/>
              <a:gd name="connsiteX23" fmla="*/ 6731178 w 8244948"/>
              <a:gd name="connsiteY23" fmla="*/ 1899765 h 2834552"/>
              <a:gd name="connsiteX24" fmla="*/ 6722952 w 8244948"/>
              <a:gd name="connsiteY24" fmla="*/ 1991886 h 2834552"/>
              <a:gd name="connsiteX25" fmla="*/ 6722952 w 8244948"/>
              <a:gd name="connsiteY25" fmla="*/ 2498310 h 2834552"/>
              <a:gd name="connsiteX26" fmla="*/ 6728508 w 8244948"/>
              <a:gd name="connsiteY26" fmla="*/ 2607192 h 2834552"/>
              <a:gd name="connsiteX27" fmla="*/ 6751688 w 8244948"/>
              <a:gd name="connsiteY27" fmla="*/ 2623296 h 2834552"/>
              <a:gd name="connsiteX28" fmla="*/ 6776194 w 8244948"/>
              <a:gd name="connsiteY28" fmla="*/ 2603325 h 2834552"/>
              <a:gd name="connsiteX29" fmla="*/ 6782433 w 8244948"/>
              <a:gd name="connsiteY29" fmla="*/ 2490267 h 2834552"/>
              <a:gd name="connsiteX30" fmla="*/ 6782433 w 8244948"/>
              <a:gd name="connsiteY30" fmla="*/ 1991886 h 2834552"/>
              <a:gd name="connsiteX31" fmla="*/ 6776247 w 8244948"/>
              <a:gd name="connsiteY31" fmla="*/ 1903397 h 2834552"/>
              <a:gd name="connsiteX32" fmla="*/ 6753675 w 8244948"/>
              <a:gd name="connsiteY32" fmla="*/ 1887657 h 2834552"/>
              <a:gd name="connsiteX33" fmla="*/ 3924750 w 8244948"/>
              <a:gd name="connsiteY33" fmla="*/ 1887657 h 2834552"/>
              <a:gd name="connsiteX34" fmla="*/ 3902253 w 8244948"/>
              <a:gd name="connsiteY34" fmla="*/ 1899765 h 2834552"/>
              <a:gd name="connsiteX35" fmla="*/ 3894027 w 8244948"/>
              <a:gd name="connsiteY35" fmla="*/ 1991886 h 2834552"/>
              <a:gd name="connsiteX36" fmla="*/ 3894027 w 8244948"/>
              <a:gd name="connsiteY36" fmla="*/ 2498310 h 2834552"/>
              <a:gd name="connsiteX37" fmla="*/ 3899582 w 8244948"/>
              <a:gd name="connsiteY37" fmla="*/ 2607192 h 2834552"/>
              <a:gd name="connsiteX38" fmla="*/ 3922763 w 8244948"/>
              <a:gd name="connsiteY38" fmla="*/ 2623296 h 2834552"/>
              <a:gd name="connsiteX39" fmla="*/ 3947269 w 8244948"/>
              <a:gd name="connsiteY39" fmla="*/ 2603325 h 2834552"/>
              <a:gd name="connsiteX40" fmla="*/ 3953509 w 8244948"/>
              <a:gd name="connsiteY40" fmla="*/ 2490267 h 2834552"/>
              <a:gd name="connsiteX41" fmla="*/ 3953509 w 8244948"/>
              <a:gd name="connsiteY41" fmla="*/ 1991886 h 2834552"/>
              <a:gd name="connsiteX42" fmla="*/ 3947322 w 8244948"/>
              <a:gd name="connsiteY42" fmla="*/ 1903397 h 2834552"/>
              <a:gd name="connsiteX43" fmla="*/ 3924750 w 8244948"/>
              <a:gd name="connsiteY43" fmla="*/ 1887657 h 2834552"/>
              <a:gd name="connsiteX44" fmla="*/ 7934557 w 8244948"/>
              <a:gd name="connsiteY44" fmla="*/ 1699645 h 2834552"/>
              <a:gd name="connsiteX45" fmla="*/ 8244948 w 8244948"/>
              <a:gd name="connsiteY45" fmla="*/ 1699645 h 2834552"/>
              <a:gd name="connsiteX46" fmla="*/ 8244948 w 8244948"/>
              <a:gd name="connsiteY46" fmla="*/ 2811991 h 2834552"/>
              <a:gd name="connsiteX47" fmla="*/ 7934557 w 8244948"/>
              <a:gd name="connsiteY47" fmla="*/ 2811991 h 2834552"/>
              <a:gd name="connsiteX48" fmla="*/ 7182082 w 8244948"/>
              <a:gd name="connsiteY48" fmla="*/ 1699645 h 2834552"/>
              <a:gd name="connsiteX49" fmla="*/ 7395593 w 8244948"/>
              <a:gd name="connsiteY49" fmla="*/ 1699645 h 2834552"/>
              <a:gd name="connsiteX50" fmla="*/ 7670978 w 8244948"/>
              <a:gd name="connsiteY50" fmla="*/ 1715909 h 2834552"/>
              <a:gd name="connsiteX51" fmla="*/ 7793014 w 8244948"/>
              <a:gd name="connsiteY51" fmla="*/ 1799617 h 2834552"/>
              <a:gd name="connsiteX52" fmla="*/ 7840466 w 8244948"/>
              <a:gd name="connsiteY52" fmla="*/ 2009758 h 2834552"/>
              <a:gd name="connsiteX53" fmla="*/ 7805721 w 8244948"/>
              <a:gd name="connsiteY53" fmla="*/ 2188679 h 2834552"/>
              <a:gd name="connsiteX54" fmla="*/ 7684950 w 8244948"/>
              <a:gd name="connsiteY54" fmla="*/ 2238545 h 2834552"/>
              <a:gd name="connsiteX55" fmla="*/ 7793884 w 8244948"/>
              <a:gd name="connsiteY55" fmla="*/ 2279074 h 2834552"/>
              <a:gd name="connsiteX56" fmla="*/ 7832892 w 8244948"/>
              <a:gd name="connsiteY56" fmla="*/ 2348409 h 2834552"/>
              <a:gd name="connsiteX57" fmla="*/ 7840466 w 8244948"/>
              <a:gd name="connsiteY57" fmla="*/ 2512358 h 2834552"/>
              <a:gd name="connsiteX58" fmla="*/ 7840466 w 8244948"/>
              <a:gd name="connsiteY58" fmla="*/ 2811991 h 2834552"/>
              <a:gd name="connsiteX59" fmla="*/ 7550586 w 8244948"/>
              <a:gd name="connsiteY59" fmla="*/ 2811991 h 2834552"/>
              <a:gd name="connsiteX60" fmla="*/ 7550586 w 8244948"/>
              <a:gd name="connsiteY60" fmla="*/ 2438061 h 2834552"/>
              <a:gd name="connsiteX61" fmla="*/ 7539844 w 8244948"/>
              <a:gd name="connsiteY61" fmla="*/ 2339318 h 2834552"/>
              <a:gd name="connsiteX62" fmla="*/ 7492472 w 8244948"/>
              <a:gd name="connsiteY62" fmla="*/ 2323160 h 2834552"/>
              <a:gd name="connsiteX63" fmla="*/ 7492472 w 8244948"/>
              <a:gd name="connsiteY63" fmla="*/ 2811991 h 2834552"/>
              <a:gd name="connsiteX64" fmla="*/ 7182082 w 8244948"/>
              <a:gd name="connsiteY64" fmla="*/ 2811991 h 2834552"/>
              <a:gd name="connsiteX65" fmla="*/ 5724525 w 8244948"/>
              <a:gd name="connsiteY65" fmla="*/ 1699645 h 2834552"/>
              <a:gd name="connsiteX66" fmla="*/ 6369234 w 8244948"/>
              <a:gd name="connsiteY66" fmla="*/ 1699645 h 2834552"/>
              <a:gd name="connsiteX67" fmla="*/ 6369234 w 8244948"/>
              <a:gd name="connsiteY67" fmla="*/ 1944402 h 2834552"/>
              <a:gd name="connsiteX68" fmla="*/ 6201733 w 8244948"/>
              <a:gd name="connsiteY68" fmla="*/ 1944402 h 2834552"/>
              <a:gd name="connsiteX69" fmla="*/ 6201733 w 8244948"/>
              <a:gd name="connsiteY69" fmla="*/ 2811991 h 2834552"/>
              <a:gd name="connsiteX70" fmla="*/ 5891343 w 8244948"/>
              <a:gd name="connsiteY70" fmla="*/ 2811991 h 2834552"/>
              <a:gd name="connsiteX71" fmla="*/ 5891343 w 8244948"/>
              <a:gd name="connsiteY71" fmla="*/ 1944402 h 2834552"/>
              <a:gd name="connsiteX72" fmla="*/ 5724525 w 8244948"/>
              <a:gd name="connsiteY72" fmla="*/ 1944402 h 2834552"/>
              <a:gd name="connsiteX73" fmla="*/ 5215266 w 8244948"/>
              <a:gd name="connsiteY73" fmla="*/ 1699645 h 2834552"/>
              <a:gd name="connsiteX74" fmla="*/ 5647555 w 8244948"/>
              <a:gd name="connsiteY74" fmla="*/ 1699645 h 2834552"/>
              <a:gd name="connsiteX75" fmla="*/ 5811050 w 8244948"/>
              <a:gd name="connsiteY75" fmla="*/ 2811991 h 2834552"/>
              <a:gd name="connsiteX76" fmla="*/ 5495660 w 8244948"/>
              <a:gd name="connsiteY76" fmla="*/ 2811991 h 2834552"/>
              <a:gd name="connsiteX77" fmla="*/ 5480533 w 8244948"/>
              <a:gd name="connsiteY77" fmla="*/ 2617142 h 2834552"/>
              <a:gd name="connsiteX78" fmla="*/ 5404762 w 8244948"/>
              <a:gd name="connsiteY78" fmla="*/ 2617142 h 2834552"/>
              <a:gd name="connsiteX79" fmla="*/ 5388472 w 8244948"/>
              <a:gd name="connsiteY79" fmla="*/ 2811991 h 2834552"/>
              <a:gd name="connsiteX80" fmla="*/ 5069942 w 8244948"/>
              <a:gd name="connsiteY80" fmla="*/ 2811991 h 2834552"/>
              <a:gd name="connsiteX81" fmla="*/ 3181583 w 8244948"/>
              <a:gd name="connsiteY81" fmla="*/ 1699645 h 2834552"/>
              <a:gd name="connsiteX82" fmla="*/ 3491973 w 8244948"/>
              <a:gd name="connsiteY82" fmla="*/ 1699645 h 2834552"/>
              <a:gd name="connsiteX83" fmla="*/ 3491973 w 8244948"/>
              <a:gd name="connsiteY83" fmla="*/ 2811991 h 2834552"/>
              <a:gd name="connsiteX84" fmla="*/ 3181583 w 8244948"/>
              <a:gd name="connsiteY84" fmla="*/ 2811991 h 2834552"/>
              <a:gd name="connsiteX85" fmla="*/ 1548141 w 8244948"/>
              <a:gd name="connsiteY85" fmla="*/ 1699645 h 2834552"/>
              <a:gd name="connsiteX86" fmla="*/ 1980430 w 8244948"/>
              <a:gd name="connsiteY86" fmla="*/ 1699645 h 2834552"/>
              <a:gd name="connsiteX87" fmla="*/ 2143925 w 8244948"/>
              <a:gd name="connsiteY87" fmla="*/ 2811991 h 2834552"/>
              <a:gd name="connsiteX88" fmla="*/ 1828536 w 8244948"/>
              <a:gd name="connsiteY88" fmla="*/ 2811991 h 2834552"/>
              <a:gd name="connsiteX89" fmla="*/ 1813409 w 8244948"/>
              <a:gd name="connsiteY89" fmla="*/ 2617142 h 2834552"/>
              <a:gd name="connsiteX90" fmla="*/ 1737638 w 8244948"/>
              <a:gd name="connsiteY90" fmla="*/ 2617142 h 2834552"/>
              <a:gd name="connsiteX91" fmla="*/ 1721347 w 8244948"/>
              <a:gd name="connsiteY91" fmla="*/ 2811991 h 2834552"/>
              <a:gd name="connsiteX92" fmla="*/ 1402817 w 8244948"/>
              <a:gd name="connsiteY92" fmla="*/ 2811991 h 2834552"/>
              <a:gd name="connsiteX93" fmla="*/ 705083 w 8244948"/>
              <a:gd name="connsiteY93" fmla="*/ 1699645 h 2834552"/>
              <a:gd name="connsiteX94" fmla="*/ 918594 w 8244948"/>
              <a:gd name="connsiteY94" fmla="*/ 1699645 h 2834552"/>
              <a:gd name="connsiteX95" fmla="*/ 1193977 w 8244948"/>
              <a:gd name="connsiteY95" fmla="*/ 1715909 h 2834552"/>
              <a:gd name="connsiteX96" fmla="*/ 1316014 w 8244948"/>
              <a:gd name="connsiteY96" fmla="*/ 1799617 h 2834552"/>
              <a:gd name="connsiteX97" fmla="*/ 1363466 w 8244948"/>
              <a:gd name="connsiteY97" fmla="*/ 2009758 h 2834552"/>
              <a:gd name="connsiteX98" fmla="*/ 1328721 w 8244948"/>
              <a:gd name="connsiteY98" fmla="*/ 2188679 h 2834552"/>
              <a:gd name="connsiteX99" fmla="*/ 1207950 w 8244948"/>
              <a:gd name="connsiteY99" fmla="*/ 2238545 h 2834552"/>
              <a:gd name="connsiteX100" fmla="*/ 1316885 w 8244948"/>
              <a:gd name="connsiteY100" fmla="*/ 2279074 h 2834552"/>
              <a:gd name="connsiteX101" fmla="*/ 1355892 w 8244948"/>
              <a:gd name="connsiteY101" fmla="*/ 2348409 h 2834552"/>
              <a:gd name="connsiteX102" fmla="*/ 1363466 w 8244948"/>
              <a:gd name="connsiteY102" fmla="*/ 2512358 h 2834552"/>
              <a:gd name="connsiteX103" fmla="*/ 1363466 w 8244948"/>
              <a:gd name="connsiteY103" fmla="*/ 2811991 h 2834552"/>
              <a:gd name="connsiteX104" fmla="*/ 1073586 w 8244948"/>
              <a:gd name="connsiteY104" fmla="*/ 2811991 h 2834552"/>
              <a:gd name="connsiteX105" fmla="*/ 1073586 w 8244948"/>
              <a:gd name="connsiteY105" fmla="*/ 2438061 h 2834552"/>
              <a:gd name="connsiteX106" fmla="*/ 1062845 w 8244948"/>
              <a:gd name="connsiteY106" fmla="*/ 2339318 h 2834552"/>
              <a:gd name="connsiteX107" fmla="*/ 1015473 w 8244948"/>
              <a:gd name="connsiteY107" fmla="*/ 2323160 h 2834552"/>
              <a:gd name="connsiteX108" fmla="*/ 1015473 w 8244948"/>
              <a:gd name="connsiteY108" fmla="*/ 2811991 h 2834552"/>
              <a:gd name="connsiteX109" fmla="*/ 705083 w 8244948"/>
              <a:gd name="connsiteY109" fmla="*/ 2811991 h 2834552"/>
              <a:gd name="connsiteX110" fmla="*/ 0 w 8244948"/>
              <a:gd name="connsiteY110" fmla="*/ 1699645 h 2834552"/>
              <a:gd name="connsiteX111" fmla="*/ 644710 w 8244948"/>
              <a:gd name="connsiteY111" fmla="*/ 1699645 h 2834552"/>
              <a:gd name="connsiteX112" fmla="*/ 644710 w 8244948"/>
              <a:gd name="connsiteY112" fmla="*/ 1944402 h 2834552"/>
              <a:gd name="connsiteX113" fmla="*/ 477208 w 8244948"/>
              <a:gd name="connsiteY113" fmla="*/ 1944402 h 2834552"/>
              <a:gd name="connsiteX114" fmla="*/ 477208 w 8244948"/>
              <a:gd name="connsiteY114" fmla="*/ 2811991 h 2834552"/>
              <a:gd name="connsiteX115" fmla="*/ 166818 w 8244948"/>
              <a:gd name="connsiteY115" fmla="*/ 2811991 h 2834552"/>
              <a:gd name="connsiteX116" fmla="*/ 166818 w 8244948"/>
              <a:gd name="connsiteY116" fmla="*/ 1944402 h 2834552"/>
              <a:gd name="connsiteX117" fmla="*/ 0 w 8244948"/>
              <a:gd name="connsiteY117" fmla="*/ 1944402 h 2834552"/>
              <a:gd name="connsiteX118" fmla="*/ 6752351 w 8244948"/>
              <a:gd name="connsiteY118" fmla="*/ 1676400 h 2834552"/>
              <a:gd name="connsiteX119" fmla="*/ 6914762 w 8244948"/>
              <a:gd name="connsiteY119" fmla="*/ 1706231 h 2834552"/>
              <a:gd name="connsiteX120" fmla="*/ 7031720 w 8244948"/>
              <a:gd name="connsiteY120" fmla="*/ 1796001 h 2834552"/>
              <a:gd name="connsiteX121" fmla="*/ 7084464 w 8244948"/>
              <a:gd name="connsiteY121" fmla="*/ 1925676 h 2834552"/>
              <a:gd name="connsiteX122" fmla="*/ 7092823 w 8244948"/>
              <a:gd name="connsiteY122" fmla="*/ 2162635 h 2834552"/>
              <a:gd name="connsiteX123" fmla="*/ 7092823 w 8244948"/>
              <a:gd name="connsiteY123" fmla="*/ 2348318 h 2834552"/>
              <a:gd name="connsiteX124" fmla="*/ 7084827 w 8244948"/>
              <a:gd name="connsiteY124" fmla="*/ 2582206 h 2834552"/>
              <a:gd name="connsiteX125" fmla="*/ 7034138 w 8244948"/>
              <a:gd name="connsiteY125" fmla="*/ 2712158 h 2834552"/>
              <a:gd name="connsiteX126" fmla="*/ 6919355 w 8244948"/>
              <a:gd name="connsiteY126" fmla="*/ 2803023 h 2834552"/>
              <a:gd name="connsiteX127" fmla="*/ 6752351 w 8244948"/>
              <a:gd name="connsiteY127" fmla="*/ 2834552 h 2834552"/>
              <a:gd name="connsiteX128" fmla="*/ 6589934 w 8244948"/>
              <a:gd name="connsiteY128" fmla="*/ 2804914 h 2834552"/>
              <a:gd name="connsiteX129" fmla="*/ 6473452 w 8244948"/>
              <a:gd name="connsiteY129" fmla="*/ 2715352 h 2834552"/>
              <a:gd name="connsiteX130" fmla="*/ 6420820 w 8244948"/>
              <a:gd name="connsiteY130" fmla="*/ 2586511 h 2834552"/>
              <a:gd name="connsiteX131" fmla="*/ 6412563 w 8244948"/>
              <a:gd name="connsiteY131" fmla="*/ 2348318 h 2834552"/>
              <a:gd name="connsiteX132" fmla="*/ 6412563 w 8244948"/>
              <a:gd name="connsiteY132" fmla="*/ 2162635 h 2834552"/>
              <a:gd name="connsiteX133" fmla="*/ 6420457 w 8244948"/>
              <a:gd name="connsiteY133" fmla="*/ 1927866 h 2834552"/>
              <a:gd name="connsiteX134" fmla="*/ 6471032 w 8244948"/>
              <a:gd name="connsiteY134" fmla="*/ 1798816 h 2834552"/>
              <a:gd name="connsiteX135" fmla="*/ 6585854 w 8244948"/>
              <a:gd name="connsiteY135" fmla="*/ 1707945 h 2834552"/>
              <a:gd name="connsiteX136" fmla="*/ 6752351 w 8244948"/>
              <a:gd name="connsiteY136" fmla="*/ 1676400 h 2834552"/>
              <a:gd name="connsiteX137" fmla="*/ 4697771 w 8244948"/>
              <a:gd name="connsiteY137" fmla="*/ 1676400 h 2834552"/>
              <a:gd name="connsiteX138" fmla="*/ 4911357 w 8244948"/>
              <a:gd name="connsiteY138" fmla="*/ 1726987 h 2834552"/>
              <a:gd name="connsiteX139" fmla="*/ 5023085 w 8244948"/>
              <a:gd name="connsiteY139" fmla="*/ 1853088 h 2834552"/>
              <a:gd name="connsiteX140" fmla="*/ 5049780 w 8244948"/>
              <a:gd name="connsiteY140" fmla="*/ 2082591 h 2834552"/>
              <a:gd name="connsiteX141" fmla="*/ 5049780 w 8244948"/>
              <a:gd name="connsiteY141" fmla="*/ 2199414 h 2834552"/>
              <a:gd name="connsiteX142" fmla="*/ 4739390 w 8244948"/>
              <a:gd name="connsiteY142" fmla="*/ 2199414 h 2834552"/>
              <a:gd name="connsiteX143" fmla="*/ 4739390 w 8244948"/>
              <a:gd name="connsiteY143" fmla="*/ 1997078 h 2834552"/>
              <a:gd name="connsiteX144" fmla="*/ 4732724 w 8244948"/>
              <a:gd name="connsiteY144" fmla="*/ 1902789 h 2834552"/>
              <a:gd name="connsiteX145" fmla="*/ 4704458 w 8244948"/>
              <a:gd name="connsiteY145" fmla="*/ 1887657 h 2834552"/>
              <a:gd name="connsiteX146" fmla="*/ 4672667 w 8244948"/>
              <a:gd name="connsiteY146" fmla="*/ 1906570 h 2834552"/>
              <a:gd name="connsiteX147" fmla="*/ 4665552 w 8244948"/>
              <a:gd name="connsiteY147" fmla="*/ 2005944 h 2834552"/>
              <a:gd name="connsiteX148" fmla="*/ 4665552 w 8244948"/>
              <a:gd name="connsiteY148" fmla="*/ 2509698 h 2834552"/>
              <a:gd name="connsiteX149" fmla="*/ 4672619 w 8244948"/>
              <a:gd name="connsiteY149" fmla="*/ 2605013 h 2834552"/>
              <a:gd name="connsiteX150" fmla="*/ 4702460 w 8244948"/>
              <a:gd name="connsiteY150" fmla="*/ 2623296 h 2834552"/>
              <a:gd name="connsiteX151" fmla="*/ 4731917 w 8244948"/>
              <a:gd name="connsiteY151" fmla="*/ 2604612 h 2834552"/>
              <a:gd name="connsiteX152" fmla="*/ 4739390 w 8244948"/>
              <a:gd name="connsiteY152" fmla="*/ 2499560 h 2834552"/>
              <a:gd name="connsiteX153" fmla="*/ 4739390 w 8244948"/>
              <a:gd name="connsiteY153" fmla="*/ 2349824 h 2834552"/>
              <a:gd name="connsiteX154" fmla="*/ 5049780 w 8244948"/>
              <a:gd name="connsiteY154" fmla="*/ 2349824 h 2834552"/>
              <a:gd name="connsiteX155" fmla="*/ 5049780 w 8244948"/>
              <a:gd name="connsiteY155" fmla="*/ 2405747 h 2834552"/>
              <a:gd name="connsiteX156" fmla="*/ 5024841 w 8244948"/>
              <a:gd name="connsiteY156" fmla="*/ 2649745 h 2834552"/>
              <a:gd name="connsiteX157" fmla="*/ 4914658 w 8244948"/>
              <a:gd name="connsiteY157" fmla="*/ 2779068 h 2834552"/>
              <a:gd name="connsiteX158" fmla="*/ 4705815 w 8244948"/>
              <a:gd name="connsiteY158" fmla="*/ 2834552 h 2834552"/>
              <a:gd name="connsiteX159" fmla="*/ 4493933 w 8244948"/>
              <a:gd name="connsiteY159" fmla="*/ 2787533 h 2834552"/>
              <a:gd name="connsiteX160" fmla="*/ 4382466 w 8244948"/>
              <a:gd name="connsiteY160" fmla="*/ 2657522 h 2834552"/>
              <a:gd name="connsiteX161" fmla="*/ 4355162 w 8244948"/>
              <a:gd name="connsiteY161" fmla="*/ 2412658 h 2834552"/>
              <a:gd name="connsiteX162" fmla="*/ 4355162 w 8244948"/>
              <a:gd name="connsiteY162" fmla="*/ 2095613 h 2834552"/>
              <a:gd name="connsiteX163" fmla="*/ 4363425 w 8244948"/>
              <a:gd name="connsiteY163" fmla="*/ 1916291 h 2834552"/>
              <a:gd name="connsiteX164" fmla="*/ 4413707 w 8244948"/>
              <a:gd name="connsiteY164" fmla="*/ 1798741 h 2834552"/>
              <a:gd name="connsiteX165" fmla="*/ 4529543 w 8244948"/>
              <a:gd name="connsiteY165" fmla="*/ 1708950 h 2834552"/>
              <a:gd name="connsiteX166" fmla="*/ 4697771 w 8244948"/>
              <a:gd name="connsiteY166" fmla="*/ 1676400 h 2834552"/>
              <a:gd name="connsiteX167" fmla="*/ 3923426 w 8244948"/>
              <a:gd name="connsiteY167" fmla="*/ 1676400 h 2834552"/>
              <a:gd name="connsiteX168" fmla="*/ 4085837 w 8244948"/>
              <a:gd name="connsiteY168" fmla="*/ 1706231 h 2834552"/>
              <a:gd name="connsiteX169" fmla="*/ 4202794 w 8244948"/>
              <a:gd name="connsiteY169" fmla="*/ 1796001 h 2834552"/>
              <a:gd name="connsiteX170" fmla="*/ 4255539 w 8244948"/>
              <a:gd name="connsiteY170" fmla="*/ 1925676 h 2834552"/>
              <a:gd name="connsiteX171" fmla="*/ 4263898 w 8244948"/>
              <a:gd name="connsiteY171" fmla="*/ 2162635 h 2834552"/>
              <a:gd name="connsiteX172" fmla="*/ 4263898 w 8244948"/>
              <a:gd name="connsiteY172" fmla="*/ 2348318 h 2834552"/>
              <a:gd name="connsiteX173" fmla="*/ 4255902 w 8244948"/>
              <a:gd name="connsiteY173" fmla="*/ 2582206 h 2834552"/>
              <a:gd name="connsiteX174" fmla="*/ 4205214 w 8244948"/>
              <a:gd name="connsiteY174" fmla="*/ 2712158 h 2834552"/>
              <a:gd name="connsiteX175" fmla="*/ 4090430 w 8244948"/>
              <a:gd name="connsiteY175" fmla="*/ 2803023 h 2834552"/>
              <a:gd name="connsiteX176" fmla="*/ 3923426 w 8244948"/>
              <a:gd name="connsiteY176" fmla="*/ 2834552 h 2834552"/>
              <a:gd name="connsiteX177" fmla="*/ 3761009 w 8244948"/>
              <a:gd name="connsiteY177" fmla="*/ 2804914 h 2834552"/>
              <a:gd name="connsiteX178" fmla="*/ 3644527 w 8244948"/>
              <a:gd name="connsiteY178" fmla="*/ 2715352 h 2834552"/>
              <a:gd name="connsiteX179" fmla="*/ 3591895 w 8244948"/>
              <a:gd name="connsiteY179" fmla="*/ 2586511 h 2834552"/>
              <a:gd name="connsiteX180" fmla="*/ 3583637 w 8244948"/>
              <a:gd name="connsiteY180" fmla="*/ 2348318 h 2834552"/>
              <a:gd name="connsiteX181" fmla="*/ 3583637 w 8244948"/>
              <a:gd name="connsiteY181" fmla="*/ 2162635 h 2834552"/>
              <a:gd name="connsiteX182" fmla="*/ 3591532 w 8244948"/>
              <a:gd name="connsiteY182" fmla="*/ 1927866 h 2834552"/>
              <a:gd name="connsiteX183" fmla="*/ 3642107 w 8244948"/>
              <a:gd name="connsiteY183" fmla="*/ 1798816 h 2834552"/>
              <a:gd name="connsiteX184" fmla="*/ 3756928 w 8244948"/>
              <a:gd name="connsiteY184" fmla="*/ 1707945 h 2834552"/>
              <a:gd name="connsiteX185" fmla="*/ 3923426 w 8244948"/>
              <a:gd name="connsiteY185" fmla="*/ 1676400 h 2834552"/>
              <a:gd name="connsiteX186" fmla="*/ 2725120 w 8244948"/>
              <a:gd name="connsiteY186" fmla="*/ 1676400 h 2834552"/>
              <a:gd name="connsiteX187" fmla="*/ 2938909 w 8244948"/>
              <a:gd name="connsiteY187" fmla="*/ 1729861 h 2834552"/>
              <a:gd name="connsiteX188" fmla="*/ 3050696 w 8244948"/>
              <a:gd name="connsiteY188" fmla="*/ 1856769 h 2834552"/>
              <a:gd name="connsiteX189" fmla="*/ 3076691 w 8244948"/>
              <a:gd name="connsiteY189" fmla="*/ 2065638 h 2834552"/>
              <a:gd name="connsiteX190" fmla="*/ 3076691 w 8244948"/>
              <a:gd name="connsiteY190" fmla="*/ 2126261 h 2834552"/>
              <a:gd name="connsiteX191" fmla="*/ 2766301 w 8244948"/>
              <a:gd name="connsiteY191" fmla="*/ 2126261 h 2834552"/>
              <a:gd name="connsiteX192" fmla="*/ 2766301 w 8244948"/>
              <a:gd name="connsiteY192" fmla="*/ 2014063 h 2834552"/>
              <a:gd name="connsiteX193" fmla="*/ 2760169 w 8244948"/>
              <a:gd name="connsiteY193" fmla="*/ 1905587 h 2834552"/>
              <a:gd name="connsiteX194" fmla="*/ 2733838 w 8244948"/>
              <a:gd name="connsiteY194" fmla="*/ 1887657 h 2834552"/>
              <a:gd name="connsiteX195" fmla="*/ 2710298 w 8244948"/>
              <a:gd name="connsiteY195" fmla="*/ 1902463 h 2834552"/>
              <a:gd name="connsiteX196" fmla="*/ 2703402 w 8244948"/>
              <a:gd name="connsiteY196" fmla="*/ 1997238 h 2834552"/>
              <a:gd name="connsiteX197" fmla="*/ 2703402 w 8244948"/>
              <a:gd name="connsiteY197" fmla="*/ 2517731 h 2834552"/>
              <a:gd name="connsiteX198" fmla="*/ 2710485 w 8244948"/>
              <a:gd name="connsiteY198" fmla="*/ 2605841 h 2834552"/>
              <a:gd name="connsiteX199" fmla="*/ 2735941 w 8244948"/>
              <a:gd name="connsiteY199" fmla="*/ 2623296 h 2834552"/>
              <a:gd name="connsiteX200" fmla="*/ 2766482 w 8244948"/>
              <a:gd name="connsiteY200" fmla="*/ 2602726 h 2834552"/>
              <a:gd name="connsiteX201" fmla="*/ 2775189 w 8244948"/>
              <a:gd name="connsiteY201" fmla="*/ 2509111 h 2834552"/>
              <a:gd name="connsiteX202" fmla="*/ 2775189 w 8244948"/>
              <a:gd name="connsiteY202" fmla="*/ 2394263 h 2834552"/>
              <a:gd name="connsiteX203" fmla="*/ 2718443 w 8244948"/>
              <a:gd name="connsiteY203" fmla="*/ 2394263 h 2834552"/>
              <a:gd name="connsiteX204" fmla="*/ 2718443 w 8244948"/>
              <a:gd name="connsiteY204" fmla="*/ 2202149 h 2834552"/>
              <a:gd name="connsiteX205" fmla="*/ 3076691 w 8244948"/>
              <a:gd name="connsiteY205" fmla="*/ 2202149 h 2834552"/>
              <a:gd name="connsiteX206" fmla="*/ 3076691 w 8244948"/>
              <a:gd name="connsiteY206" fmla="*/ 2811991 h 2834552"/>
              <a:gd name="connsiteX207" fmla="*/ 2874504 w 8244948"/>
              <a:gd name="connsiteY207" fmla="*/ 2811991 h 2834552"/>
              <a:gd name="connsiteX208" fmla="*/ 2855115 w 8244948"/>
              <a:gd name="connsiteY208" fmla="*/ 2734233 h 2834552"/>
              <a:gd name="connsiteX209" fmla="*/ 2792831 w 8244948"/>
              <a:gd name="connsiteY209" fmla="*/ 2807638 h 2834552"/>
              <a:gd name="connsiteX210" fmla="*/ 2682049 w 8244948"/>
              <a:gd name="connsiteY210" fmla="*/ 2834552 h 2834552"/>
              <a:gd name="connsiteX211" fmla="*/ 2542150 w 8244948"/>
              <a:gd name="connsiteY211" fmla="*/ 2798285 h 2834552"/>
              <a:gd name="connsiteX212" fmla="*/ 2443278 w 8244948"/>
              <a:gd name="connsiteY212" fmla="*/ 2708542 h 2834552"/>
              <a:gd name="connsiteX213" fmla="*/ 2401264 w 8244948"/>
              <a:gd name="connsiteY213" fmla="*/ 2597615 h 2834552"/>
              <a:gd name="connsiteX214" fmla="*/ 2393012 w 8244948"/>
              <a:gd name="connsiteY214" fmla="*/ 2426065 h 2834552"/>
              <a:gd name="connsiteX215" fmla="*/ 2393012 w 8244948"/>
              <a:gd name="connsiteY215" fmla="*/ 2103657 h 2834552"/>
              <a:gd name="connsiteX216" fmla="*/ 2410472 w 8244948"/>
              <a:gd name="connsiteY216" fmla="*/ 1872717 h 2834552"/>
              <a:gd name="connsiteX217" fmla="*/ 2511224 w 8244948"/>
              <a:gd name="connsiteY217" fmla="*/ 1737894 h 2834552"/>
              <a:gd name="connsiteX218" fmla="*/ 2725120 w 8244948"/>
              <a:gd name="connsiteY218" fmla="*/ 1676400 h 2834552"/>
              <a:gd name="connsiteX219" fmla="*/ 3777722 w 8244948"/>
              <a:gd name="connsiteY219" fmla="*/ 236553 h 2834552"/>
              <a:gd name="connsiteX220" fmla="*/ 3777722 w 8244948"/>
              <a:gd name="connsiteY220" fmla="*/ 450545 h 2834552"/>
              <a:gd name="connsiteX221" fmla="*/ 3821419 w 8244948"/>
              <a:gd name="connsiteY221" fmla="*/ 440722 h 2834552"/>
              <a:gd name="connsiteX222" fmla="*/ 3835835 w 8244948"/>
              <a:gd name="connsiteY222" fmla="*/ 366345 h 2834552"/>
              <a:gd name="connsiteX223" fmla="*/ 3835835 w 8244948"/>
              <a:gd name="connsiteY223" fmla="*/ 306673 h 2834552"/>
              <a:gd name="connsiteX224" fmla="*/ 3821521 w 8244948"/>
              <a:gd name="connsiteY224" fmla="*/ 248998 h 2834552"/>
              <a:gd name="connsiteX225" fmla="*/ 3777722 w 8244948"/>
              <a:gd name="connsiteY225" fmla="*/ 236553 h 2834552"/>
              <a:gd name="connsiteX226" fmla="*/ 7363275 w 8244948"/>
              <a:gd name="connsiteY226" fmla="*/ 211257 h 2834552"/>
              <a:gd name="connsiteX227" fmla="*/ 7340778 w 8244948"/>
              <a:gd name="connsiteY227" fmla="*/ 223366 h 2834552"/>
              <a:gd name="connsiteX228" fmla="*/ 7332552 w 8244948"/>
              <a:gd name="connsiteY228" fmla="*/ 315486 h 2834552"/>
              <a:gd name="connsiteX229" fmla="*/ 7332552 w 8244948"/>
              <a:gd name="connsiteY229" fmla="*/ 821911 h 2834552"/>
              <a:gd name="connsiteX230" fmla="*/ 7338107 w 8244948"/>
              <a:gd name="connsiteY230" fmla="*/ 930792 h 2834552"/>
              <a:gd name="connsiteX231" fmla="*/ 7361288 w 8244948"/>
              <a:gd name="connsiteY231" fmla="*/ 946896 h 2834552"/>
              <a:gd name="connsiteX232" fmla="*/ 7385794 w 8244948"/>
              <a:gd name="connsiteY232" fmla="*/ 926925 h 2834552"/>
              <a:gd name="connsiteX233" fmla="*/ 7392032 w 8244948"/>
              <a:gd name="connsiteY233" fmla="*/ 813867 h 2834552"/>
              <a:gd name="connsiteX234" fmla="*/ 7392032 w 8244948"/>
              <a:gd name="connsiteY234" fmla="*/ 315486 h 2834552"/>
              <a:gd name="connsiteX235" fmla="*/ 7385847 w 8244948"/>
              <a:gd name="connsiteY235" fmla="*/ 226997 h 2834552"/>
              <a:gd name="connsiteX236" fmla="*/ 7363275 w 8244948"/>
              <a:gd name="connsiteY236" fmla="*/ 211257 h 2834552"/>
              <a:gd name="connsiteX237" fmla="*/ 5201100 w 8244948"/>
              <a:gd name="connsiteY237" fmla="*/ 211257 h 2834552"/>
              <a:gd name="connsiteX238" fmla="*/ 5178602 w 8244948"/>
              <a:gd name="connsiteY238" fmla="*/ 223366 h 2834552"/>
              <a:gd name="connsiteX239" fmla="*/ 5170377 w 8244948"/>
              <a:gd name="connsiteY239" fmla="*/ 315486 h 2834552"/>
              <a:gd name="connsiteX240" fmla="*/ 5170377 w 8244948"/>
              <a:gd name="connsiteY240" fmla="*/ 821911 h 2834552"/>
              <a:gd name="connsiteX241" fmla="*/ 5175932 w 8244948"/>
              <a:gd name="connsiteY241" fmla="*/ 930792 h 2834552"/>
              <a:gd name="connsiteX242" fmla="*/ 5199113 w 8244948"/>
              <a:gd name="connsiteY242" fmla="*/ 946896 h 2834552"/>
              <a:gd name="connsiteX243" fmla="*/ 5223618 w 8244948"/>
              <a:gd name="connsiteY243" fmla="*/ 926925 h 2834552"/>
              <a:gd name="connsiteX244" fmla="*/ 5229857 w 8244948"/>
              <a:gd name="connsiteY244" fmla="*/ 813867 h 2834552"/>
              <a:gd name="connsiteX245" fmla="*/ 5229857 w 8244948"/>
              <a:gd name="connsiteY245" fmla="*/ 315486 h 2834552"/>
              <a:gd name="connsiteX246" fmla="*/ 5223672 w 8244948"/>
              <a:gd name="connsiteY246" fmla="*/ 226997 h 2834552"/>
              <a:gd name="connsiteX247" fmla="*/ 5201100 w 8244948"/>
              <a:gd name="connsiteY247" fmla="*/ 211257 h 2834552"/>
              <a:gd name="connsiteX248" fmla="*/ 1705425 w 8244948"/>
              <a:gd name="connsiteY248" fmla="*/ 211257 h 2834552"/>
              <a:gd name="connsiteX249" fmla="*/ 1682928 w 8244948"/>
              <a:gd name="connsiteY249" fmla="*/ 223366 h 2834552"/>
              <a:gd name="connsiteX250" fmla="*/ 1674703 w 8244948"/>
              <a:gd name="connsiteY250" fmla="*/ 315486 h 2834552"/>
              <a:gd name="connsiteX251" fmla="*/ 1674703 w 8244948"/>
              <a:gd name="connsiteY251" fmla="*/ 821911 h 2834552"/>
              <a:gd name="connsiteX252" fmla="*/ 1680258 w 8244948"/>
              <a:gd name="connsiteY252" fmla="*/ 930792 h 2834552"/>
              <a:gd name="connsiteX253" fmla="*/ 1703438 w 8244948"/>
              <a:gd name="connsiteY253" fmla="*/ 946896 h 2834552"/>
              <a:gd name="connsiteX254" fmla="*/ 1727944 w 8244948"/>
              <a:gd name="connsiteY254" fmla="*/ 926925 h 2834552"/>
              <a:gd name="connsiteX255" fmla="*/ 1734183 w 8244948"/>
              <a:gd name="connsiteY255" fmla="*/ 813867 h 2834552"/>
              <a:gd name="connsiteX256" fmla="*/ 1734183 w 8244948"/>
              <a:gd name="connsiteY256" fmla="*/ 315486 h 2834552"/>
              <a:gd name="connsiteX257" fmla="*/ 1727997 w 8244948"/>
              <a:gd name="connsiteY257" fmla="*/ 226997 h 2834552"/>
              <a:gd name="connsiteX258" fmla="*/ 1705425 w 8244948"/>
              <a:gd name="connsiteY258" fmla="*/ 211257 h 2834552"/>
              <a:gd name="connsiteX259" fmla="*/ 6343650 w 8244948"/>
              <a:gd name="connsiteY259" fmla="*/ 23245 h 2834552"/>
              <a:gd name="connsiteX260" fmla="*/ 6988359 w 8244948"/>
              <a:gd name="connsiteY260" fmla="*/ 23245 h 2834552"/>
              <a:gd name="connsiteX261" fmla="*/ 6988359 w 8244948"/>
              <a:gd name="connsiteY261" fmla="*/ 268002 h 2834552"/>
              <a:gd name="connsiteX262" fmla="*/ 6820858 w 8244948"/>
              <a:gd name="connsiteY262" fmla="*/ 268002 h 2834552"/>
              <a:gd name="connsiteX263" fmla="*/ 6820858 w 8244948"/>
              <a:gd name="connsiteY263" fmla="*/ 1135591 h 2834552"/>
              <a:gd name="connsiteX264" fmla="*/ 6510468 w 8244948"/>
              <a:gd name="connsiteY264" fmla="*/ 1135591 h 2834552"/>
              <a:gd name="connsiteX265" fmla="*/ 6510468 w 8244948"/>
              <a:gd name="connsiteY265" fmla="*/ 268002 h 2834552"/>
              <a:gd name="connsiteX266" fmla="*/ 6343650 w 8244948"/>
              <a:gd name="connsiteY266" fmla="*/ 268002 h 2834552"/>
              <a:gd name="connsiteX267" fmla="*/ 5629507 w 8244948"/>
              <a:gd name="connsiteY267" fmla="*/ 23245 h 2834552"/>
              <a:gd name="connsiteX268" fmla="*/ 5890085 w 8244948"/>
              <a:gd name="connsiteY268" fmla="*/ 23245 h 2834552"/>
              <a:gd name="connsiteX269" fmla="*/ 6023990 w 8244948"/>
              <a:gd name="connsiteY269" fmla="*/ 511798 h 2834552"/>
              <a:gd name="connsiteX270" fmla="*/ 6023990 w 8244948"/>
              <a:gd name="connsiteY270" fmla="*/ 23245 h 2834552"/>
              <a:gd name="connsiteX271" fmla="*/ 6287891 w 8244948"/>
              <a:gd name="connsiteY271" fmla="*/ 23245 h 2834552"/>
              <a:gd name="connsiteX272" fmla="*/ 6287891 w 8244948"/>
              <a:gd name="connsiteY272" fmla="*/ 1135591 h 2834552"/>
              <a:gd name="connsiteX273" fmla="*/ 6015658 w 8244948"/>
              <a:gd name="connsiteY273" fmla="*/ 1135591 h 2834552"/>
              <a:gd name="connsiteX274" fmla="*/ 5893408 w 8244948"/>
              <a:gd name="connsiteY274" fmla="*/ 642349 h 2834552"/>
              <a:gd name="connsiteX275" fmla="*/ 5893408 w 8244948"/>
              <a:gd name="connsiteY275" fmla="*/ 1135591 h 2834552"/>
              <a:gd name="connsiteX276" fmla="*/ 5629507 w 8244948"/>
              <a:gd name="connsiteY276" fmla="*/ 1135591 h 2834552"/>
              <a:gd name="connsiteX277" fmla="*/ 4171950 w 8244948"/>
              <a:gd name="connsiteY277" fmla="*/ 23245 h 2834552"/>
              <a:gd name="connsiteX278" fmla="*/ 4816659 w 8244948"/>
              <a:gd name="connsiteY278" fmla="*/ 23245 h 2834552"/>
              <a:gd name="connsiteX279" fmla="*/ 4816659 w 8244948"/>
              <a:gd name="connsiteY279" fmla="*/ 268002 h 2834552"/>
              <a:gd name="connsiteX280" fmla="*/ 4649158 w 8244948"/>
              <a:gd name="connsiteY280" fmla="*/ 268002 h 2834552"/>
              <a:gd name="connsiteX281" fmla="*/ 4649158 w 8244948"/>
              <a:gd name="connsiteY281" fmla="*/ 1135591 h 2834552"/>
              <a:gd name="connsiteX282" fmla="*/ 4338768 w 8244948"/>
              <a:gd name="connsiteY282" fmla="*/ 1135591 h 2834552"/>
              <a:gd name="connsiteX283" fmla="*/ 4338768 w 8244948"/>
              <a:gd name="connsiteY283" fmla="*/ 268002 h 2834552"/>
              <a:gd name="connsiteX284" fmla="*/ 4171950 w 8244948"/>
              <a:gd name="connsiteY284" fmla="*/ 268002 h 2834552"/>
              <a:gd name="connsiteX285" fmla="*/ 3467333 w 8244948"/>
              <a:gd name="connsiteY285" fmla="*/ 23245 h 2834552"/>
              <a:gd name="connsiteX286" fmla="*/ 3680843 w 8244948"/>
              <a:gd name="connsiteY286" fmla="*/ 23245 h 2834552"/>
              <a:gd name="connsiteX287" fmla="*/ 3956227 w 8244948"/>
              <a:gd name="connsiteY287" fmla="*/ 39509 h 2834552"/>
              <a:gd name="connsiteX288" fmla="*/ 4078264 w 8244948"/>
              <a:gd name="connsiteY288" fmla="*/ 123217 h 2834552"/>
              <a:gd name="connsiteX289" fmla="*/ 4125715 w 8244948"/>
              <a:gd name="connsiteY289" fmla="*/ 333358 h 2834552"/>
              <a:gd name="connsiteX290" fmla="*/ 4090971 w 8244948"/>
              <a:gd name="connsiteY290" fmla="*/ 512279 h 2834552"/>
              <a:gd name="connsiteX291" fmla="*/ 3970200 w 8244948"/>
              <a:gd name="connsiteY291" fmla="*/ 562145 h 2834552"/>
              <a:gd name="connsiteX292" fmla="*/ 4079134 w 8244948"/>
              <a:gd name="connsiteY292" fmla="*/ 602674 h 2834552"/>
              <a:gd name="connsiteX293" fmla="*/ 4118142 w 8244948"/>
              <a:gd name="connsiteY293" fmla="*/ 672009 h 2834552"/>
              <a:gd name="connsiteX294" fmla="*/ 4125715 w 8244948"/>
              <a:gd name="connsiteY294" fmla="*/ 835958 h 2834552"/>
              <a:gd name="connsiteX295" fmla="*/ 4125715 w 8244948"/>
              <a:gd name="connsiteY295" fmla="*/ 1135591 h 2834552"/>
              <a:gd name="connsiteX296" fmla="*/ 3835835 w 8244948"/>
              <a:gd name="connsiteY296" fmla="*/ 1135591 h 2834552"/>
              <a:gd name="connsiteX297" fmla="*/ 3835835 w 8244948"/>
              <a:gd name="connsiteY297" fmla="*/ 761662 h 2834552"/>
              <a:gd name="connsiteX298" fmla="*/ 3825094 w 8244948"/>
              <a:gd name="connsiteY298" fmla="*/ 662918 h 2834552"/>
              <a:gd name="connsiteX299" fmla="*/ 3777722 w 8244948"/>
              <a:gd name="connsiteY299" fmla="*/ 646761 h 2834552"/>
              <a:gd name="connsiteX300" fmla="*/ 3777722 w 8244948"/>
              <a:gd name="connsiteY300" fmla="*/ 1135591 h 2834552"/>
              <a:gd name="connsiteX301" fmla="*/ 3467333 w 8244948"/>
              <a:gd name="connsiteY301" fmla="*/ 1135591 h 2834552"/>
              <a:gd name="connsiteX302" fmla="*/ 2914882 w 8244948"/>
              <a:gd name="connsiteY302" fmla="*/ 23245 h 2834552"/>
              <a:gd name="connsiteX303" fmla="*/ 3420805 w 8244948"/>
              <a:gd name="connsiteY303" fmla="*/ 23245 h 2834552"/>
              <a:gd name="connsiteX304" fmla="*/ 3420805 w 8244948"/>
              <a:gd name="connsiteY304" fmla="*/ 268002 h 2834552"/>
              <a:gd name="connsiteX305" fmla="*/ 3225273 w 8244948"/>
              <a:gd name="connsiteY305" fmla="*/ 268002 h 2834552"/>
              <a:gd name="connsiteX306" fmla="*/ 3225273 w 8244948"/>
              <a:gd name="connsiteY306" fmla="*/ 446443 h 2834552"/>
              <a:gd name="connsiteX307" fmla="*/ 3399611 w 8244948"/>
              <a:gd name="connsiteY307" fmla="*/ 446443 h 2834552"/>
              <a:gd name="connsiteX308" fmla="*/ 3399611 w 8244948"/>
              <a:gd name="connsiteY308" fmla="*/ 680261 h 2834552"/>
              <a:gd name="connsiteX309" fmla="*/ 3225273 w 8244948"/>
              <a:gd name="connsiteY309" fmla="*/ 680261 h 2834552"/>
              <a:gd name="connsiteX310" fmla="*/ 3225273 w 8244948"/>
              <a:gd name="connsiteY310" fmla="*/ 1135591 h 2834552"/>
              <a:gd name="connsiteX311" fmla="*/ 2914882 w 8244948"/>
              <a:gd name="connsiteY311" fmla="*/ 1135591 h 2834552"/>
              <a:gd name="connsiteX312" fmla="*/ 2143358 w 8244948"/>
              <a:gd name="connsiteY312" fmla="*/ 23245 h 2834552"/>
              <a:gd name="connsiteX313" fmla="*/ 2403935 w 8244948"/>
              <a:gd name="connsiteY313" fmla="*/ 23245 h 2834552"/>
              <a:gd name="connsiteX314" fmla="*/ 2537840 w 8244948"/>
              <a:gd name="connsiteY314" fmla="*/ 511798 h 2834552"/>
              <a:gd name="connsiteX315" fmla="*/ 2537840 w 8244948"/>
              <a:gd name="connsiteY315" fmla="*/ 23245 h 2834552"/>
              <a:gd name="connsiteX316" fmla="*/ 2801741 w 8244948"/>
              <a:gd name="connsiteY316" fmla="*/ 23245 h 2834552"/>
              <a:gd name="connsiteX317" fmla="*/ 2801741 w 8244948"/>
              <a:gd name="connsiteY317" fmla="*/ 1135591 h 2834552"/>
              <a:gd name="connsiteX318" fmla="*/ 2529508 w 8244948"/>
              <a:gd name="connsiteY318" fmla="*/ 1135591 h 2834552"/>
              <a:gd name="connsiteX319" fmla="*/ 2407258 w 8244948"/>
              <a:gd name="connsiteY319" fmla="*/ 642349 h 2834552"/>
              <a:gd name="connsiteX320" fmla="*/ 2407258 w 8244948"/>
              <a:gd name="connsiteY320" fmla="*/ 1135591 h 2834552"/>
              <a:gd name="connsiteX321" fmla="*/ 2143358 w 8244948"/>
              <a:gd name="connsiteY321" fmla="*/ 1135591 h 2834552"/>
              <a:gd name="connsiteX322" fmla="*/ 7361950 w 8244948"/>
              <a:gd name="connsiteY322" fmla="*/ 0 h 2834552"/>
              <a:gd name="connsiteX323" fmla="*/ 7524362 w 8244948"/>
              <a:gd name="connsiteY323" fmla="*/ 29831 h 2834552"/>
              <a:gd name="connsiteX324" fmla="*/ 7641318 w 8244948"/>
              <a:gd name="connsiteY324" fmla="*/ 119601 h 2834552"/>
              <a:gd name="connsiteX325" fmla="*/ 7694064 w 8244948"/>
              <a:gd name="connsiteY325" fmla="*/ 249276 h 2834552"/>
              <a:gd name="connsiteX326" fmla="*/ 7702422 w 8244948"/>
              <a:gd name="connsiteY326" fmla="*/ 486235 h 2834552"/>
              <a:gd name="connsiteX327" fmla="*/ 7702422 w 8244948"/>
              <a:gd name="connsiteY327" fmla="*/ 671918 h 2834552"/>
              <a:gd name="connsiteX328" fmla="*/ 7694426 w 8244948"/>
              <a:gd name="connsiteY328" fmla="*/ 905806 h 2834552"/>
              <a:gd name="connsiteX329" fmla="*/ 7643738 w 8244948"/>
              <a:gd name="connsiteY329" fmla="*/ 1035758 h 2834552"/>
              <a:gd name="connsiteX330" fmla="*/ 7528955 w 8244948"/>
              <a:gd name="connsiteY330" fmla="*/ 1126623 h 2834552"/>
              <a:gd name="connsiteX331" fmla="*/ 7361950 w 8244948"/>
              <a:gd name="connsiteY331" fmla="*/ 1158153 h 2834552"/>
              <a:gd name="connsiteX332" fmla="*/ 7199534 w 8244948"/>
              <a:gd name="connsiteY332" fmla="*/ 1128514 h 2834552"/>
              <a:gd name="connsiteX333" fmla="*/ 7083052 w 8244948"/>
              <a:gd name="connsiteY333" fmla="*/ 1038952 h 2834552"/>
              <a:gd name="connsiteX334" fmla="*/ 7030420 w 8244948"/>
              <a:gd name="connsiteY334" fmla="*/ 910111 h 2834552"/>
              <a:gd name="connsiteX335" fmla="*/ 7022162 w 8244948"/>
              <a:gd name="connsiteY335" fmla="*/ 671918 h 2834552"/>
              <a:gd name="connsiteX336" fmla="*/ 7022162 w 8244948"/>
              <a:gd name="connsiteY336" fmla="*/ 486235 h 2834552"/>
              <a:gd name="connsiteX337" fmla="*/ 7030056 w 8244948"/>
              <a:gd name="connsiteY337" fmla="*/ 251466 h 2834552"/>
              <a:gd name="connsiteX338" fmla="*/ 7080632 w 8244948"/>
              <a:gd name="connsiteY338" fmla="*/ 122416 h 2834552"/>
              <a:gd name="connsiteX339" fmla="*/ 7195453 w 8244948"/>
              <a:gd name="connsiteY339" fmla="*/ 31545 h 2834552"/>
              <a:gd name="connsiteX340" fmla="*/ 7361950 w 8244948"/>
              <a:gd name="connsiteY340" fmla="*/ 0 h 2834552"/>
              <a:gd name="connsiteX341" fmla="*/ 5199775 w 8244948"/>
              <a:gd name="connsiteY341" fmla="*/ 0 h 2834552"/>
              <a:gd name="connsiteX342" fmla="*/ 5362187 w 8244948"/>
              <a:gd name="connsiteY342" fmla="*/ 29831 h 2834552"/>
              <a:gd name="connsiteX343" fmla="*/ 5479144 w 8244948"/>
              <a:gd name="connsiteY343" fmla="*/ 119601 h 2834552"/>
              <a:gd name="connsiteX344" fmla="*/ 5531888 w 8244948"/>
              <a:gd name="connsiteY344" fmla="*/ 249276 h 2834552"/>
              <a:gd name="connsiteX345" fmla="*/ 5540248 w 8244948"/>
              <a:gd name="connsiteY345" fmla="*/ 486235 h 2834552"/>
              <a:gd name="connsiteX346" fmla="*/ 5540248 w 8244948"/>
              <a:gd name="connsiteY346" fmla="*/ 671918 h 2834552"/>
              <a:gd name="connsiteX347" fmla="*/ 5532252 w 8244948"/>
              <a:gd name="connsiteY347" fmla="*/ 905806 h 2834552"/>
              <a:gd name="connsiteX348" fmla="*/ 5481564 w 8244948"/>
              <a:gd name="connsiteY348" fmla="*/ 1035758 h 2834552"/>
              <a:gd name="connsiteX349" fmla="*/ 5366780 w 8244948"/>
              <a:gd name="connsiteY349" fmla="*/ 1126623 h 2834552"/>
              <a:gd name="connsiteX350" fmla="*/ 5199775 w 8244948"/>
              <a:gd name="connsiteY350" fmla="*/ 1158153 h 2834552"/>
              <a:gd name="connsiteX351" fmla="*/ 5037359 w 8244948"/>
              <a:gd name="connsiteY351" fmla="*/ 1128514 h 2834552"/>
              <a:gd name="connsiteX352" fmla="*/ 4920877 w 8244948"/>
              <a:gd name="connsiteY352" fmla="*/ 1038952 h 2834552"/>
              <a:gd name="connsiteX353" fmla="*/ 4868244 w 8244948"/>
              <a:gd name="connsiteY353" fmla="*/ 910111 h 2834552"/>
              <a:gd name="connsiteX354" fmla="*/ 4859986 w 8244948"/>
              <a:gd name="connsiteY354" fmla="*/ 671918 h 2834552"/>
              <a:gd name="connsiteX355" fmla="*/ 4859986 w 8244948"/>
              <a:gd name="connsiteY355" fmla="*/ 486235 h 2834552"/>
              <a:gd name="connsiteX356" fmla="*/ 4867881 w 8244948"/>
              <a:gd name="connsiteY356" fmla="*/ 251466 h 2834552"/>
              <a:gd name="connsiteX357" fmla="*/ 4918457 w 8244948"/>
              <a:gd name="connsiteY357" fmla="*/ 122416 h 2834552"/>
              <a:gd name="connsiteX358" fmla="*/ 5033278 w 8244948"/>
              <a:gd name="connsiteY358" fmla="*/ 31545 h 2834552"/>
              <a:gd name="connsiteX359" fmla="*/ 5199775 w 8244948"/>
              <a:gd name="connsiteY359" fmla="*/ 0 h 2834552"/>
              <a:gd name="connsiteX360" fmla="*/ 1704101 w 8244948"/>
              <a:gd name="connsiteY360" fmla="*/ 0 h 2834552"/>
              <a:gd name="connsiteX361" fmla="*/ 1866512 w 8244948"/>
              <a:gd name="connsiteY361" fmla="*/ 29831 h 2834552"/>
              <a:gd name="connsiteX362" fmla="*/ 1983469 w 8244948"/>
              <a:gd name="connsiteY362" fmla="*/ 119601 h 2834552"/>
              <a:gd name="connsiteX363" fmla="*/ 2036214 w 8244948"/>
              <a:gd name="connsiteY363" fmla="*/ 249276 h 2834552"/>
              <a:gd name="connsiteX364" fmla="*/ 2044573 w 8244948"/>
              <a:gd name="connsiteY364" fmla="*/ 486235 h 2834552"/>
              <a:gd name="connsiteX365" fmla="*/ 2044573 w 8244948"/>
              <a:gd name="connsiteY365" fmla="*/ 671918 h 2834552"/>
              <a:gd name="connsiteX366" fmla="*/ 2036577 w 8244948"/>
              <a:gd name="connsiteY366" fmla="*/ 905806 h 2834552"/>
              <a:gd name="connsiteX367" fmla="*/ 1985889 w 8244948"/>
              <a:gd name="connsiteY367" fmla="*/ 1035758 h 2834552"/>
              <a:gd name="connsiteX368" fmla="*/ 1871106 w 8244948"/>
              <a:gd name="connsiteY368" fmla="*/ 1126623 h 2834552"/>
              <a:gd name="connsiteX369" fmla="*/ 1704101 w 8244948"/>
              <a:gd name="connsiteY369" fmla="*/ 1158153 h 2834552"/>
              <a:gd name="connsiteX370" fmla="*/ 1541684 w 8244948"/>
              <a:gd name="connsiteY370" fmla="*/ 1128514 h 2834552"/>
              <a:gd name="connsiteX371" fmla="*/ 1425202 w 8244948"/>
              <a:gd name="connsiteY371" fmla="*/ 1038952 h 2834552"/>
              <a:gd name="connsiteX372" fmla="*/ 1372570 w 8244948"/>
              <a:gd name="connsiteY372" fmla="*/ 910111 h 2834552"/>
              <a:gd name="connsiteX373" fmla="*/ 1364313 w 8244948"/>
              <a:gd name="connsiteY373" fmla="*/ 671918 h 2834552"/>
              <a:gd name="connsiteX374" fmla="*/ 1364313 w 8244948"/>
              <a:gd name="connsiteY374" fmla="*/ 486235 h 2834552"/>
              <a:gd name="connsiteX375" fmla="*/ 1372207 w 8244948"/>
              <a:gd name="connsiteY375" fmla="*/ 251466 h 2834552"/>
              <a:gd name="connsiteX376" fmla="*/ 1422783 w 8244948"/>
              <a:gd name="connsiteY376" fmla="*/ 122416 h 2834552"/>
              <a:gd name="connsiteX377" fmla="*/ 1537604 w 8244948"/>
              <a:gd name="connsiteY377" fmla="*/ 31545 h 2834552"/>
              <a:gd name="connsiteX378" fmla="*/ 1704101 w 8244948"/>
              <a:gd name="connsiteY378" fmla="*/ 0 h 2834552"/>
              <a:gd name="connsiteX379" fmla="*/ 925871 w 8244948"/>
              <a:gd name="connsiteY379" fmla="*/ 0 h 2834552"/>
              <a:gd name="connsiteX380" fmla="*/ 1139456 w 8244948"/>
              <a:gd name="connsiteY380" fmla="*/ 50587 h 2834552"/>
              <a:gd name="connsiteX381" fmla="*/ 1251185 w 8244948"/>
              <a:gd name="connsiteY381" fmla="*/ 176688 h 2834552"/>
              <a:gd name="connsiteX382" fmla="*/ 1277881 w 8244948"/>
              <a:gd name="connsiteY382" fmla="*/ 406191 h 2834552"/>
              <a:gd name="connsiteX383" fmla="*/ 1277881 w 8244948"/>
              <a:gd name="connsiteY383" fmla="*/ 523015 h 2834552"/>
              <a:gd name="connsiteX384" fmla="*/ 967490 w 8244948"/>
              <a:gd name="connsiteY384" fmla="*/ 523015 h 2834552"/>
              <a:gd name="connsiteX385" fmla="*/ 967490 w 8244948"/>
              <a:gd name="connsiteY385" fmla="*/ 320678 h 2834552"/>
              <a:gd name="connsiteX386" fmla="*/ 960824 w 8244948"/>
              <a:gd name="connsiteY386" fmla="*/ 226389 h 2834552"/>
              <a:gd name="connsiteX387" fmla="*/ 932559 w 8244948"/>
              <a:gd name="connsiteY387" fmla="*/ 211257 h 2834552"/>
              <a:gd name="connsiteX388" fmla="*/ 900767 w 8244948"/>
              <a:gd name="connsiteY388" fmla="*/ 230170 h 2834552"/>
              <a:gd name="connsiteX389" fmla="*/ 893653 w 8244948"/>
              <a:gd name="connsiteY389" fmla="*/ 329544 h 2834552"/>
              <a:gd name="connsiteX390" fmla="*/ 893653 w 8244948"/>
              <a:gd name="connsiteY390" fmla="*/ 833298 h 2834552"/>
              <a:gd name="connsiteX391" fmla="*/ 900719 w 8244948"/>
              <a:gd name="connsiteY391" fmla="*/ 928613 h 2834552"/>
              <a:gd name="connsiteX392" fmla="*/ 930560 w 8244948"/>
              <a:gd name="connsiteY392" fmla="*/ 946896 h 2834552"/>
              <a:gd name="connsiteX393" fmla="*/ 960017 w 8244948"/>
              <a:gd name="connsiteY393" fmla="*/ 928212 h 2834552"/>
              <a:gd name="connsiteX394" fmla="*/ 967490 w 8244948"/>
              <a:gd name="connsiteY394" fmla="*/ 823161 h 2834552"/>
              <a:gd name="connsiteX395" fmla="*/ 967490 w 8244948"/>
              <a:gd name="connsiteY395" fmla="*/ 673424 h 2834552"/>
              <a:gd name="connsiteX396" fmla="*/ 1277881 w 8244948"/>
              <a:gd name="connsiteY396" fmla="*/ 673424 h 2834552"/>
              <a:gd name="connsiteX397" fmla="*/ 1277881 w 8244948"/>
              <a:gd name="connsiteY397" fmla="*/ 729347 h 2834552"/>
              <a:gd name="connsiteX398" fmla="*/ 1252942 w 8244948"/>
              <a:gd name="connsiteY398" fmla="*/ 973346 h 2834552"/>
              <a:gd name="connsiteX399" fmla="*/ 1142758 w 8244948"/>
              <a:gd name="connsiteY399" fmla="*/ 1102668 h 2834552"/>
              <a:gd name="connsiteX400" fmla="*/ 933915 w 8244948"/>
              <a:gd name="connsiteY400" fmla="*/ 1158153 h 2834552"/>
              <a:gd name="connsiteX401" fmla="*/ 722033 w 8244948"/>
              <a:gd name="connsiteY401" fmla="*/ 1111134 h 2834552"/>
              <a:gd name="connsiteX402" fmla="*/ 610567 w 8244948"/>
              <a:gd name="connsiteY402" fmla="*/ 981122 h 2834552"/>
              <a:gd name="connsiteX403" fmla="*/ 583262 w 8244948"/>
              <a:gd name="connsiteY403" fmla="*/ 736258 h 2834552"/>
              <a:gd name="connsiteX404" fmla="*/ 583262 w 8244948"/>
              <a:gd name="connsiteY404" fmla="*/ 419213 h 2834552"/>
              <a:gd name="connsiteX405" fmla="*/ 591525 w 8244948"/>
              <a:gd name="connsiteY405" fmla="*/ 239892 h 2834552"/>
              <a:gd name="connsiteX406" fmla="*/ 641808 w 8244948"/>
              <a:gd name="connsiteY406" fmla="*/ 122341 h 2834552"/>
              <a:gd name="connsiteX407" fmla="*/ 757643 w 8244948"/>
              <a:gd name="connsiteY407" fmla="*/ 32549 h 2834552"/>
              <a:gd name="connsiteX408" fmla="*/ 925871 w 8244948"/>
              <a:gd name="connsiteY408" fmla="*/ 0 h 283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</a:cxnLst>
            <a:rect l="l" t="t" r="r" b="b"/>
            <a:pathLst>
              <a:path w="8244948" h="2834552">
                <a:moveTo>
                  <a:pt x="5439598" y="1968908"/>
                </a:moveTo>
                <a:cubicBezTo>
                  <a:pt x="5422948" y="2169383"/>
                  <a:pt x="5410884" y="2312307"/>
                  <a:pt x="5403406" y="2397681"/>
                </a:cubicBezTo>
                <a:lnTo>
                  <a:pt x="5471678" y="2397681"/>
                </a:lnTo>
                <a:cubicBezTo>
                  <a:pt x="5457990" y="2285330"/>
                  <a:pt x="5447297" y="2142406"/>
                  <a:pt x="5439598" y="1968908"/>
                </a:cubicBezTo>
                <a:close/>
                <a:moveTo>
                  <a:pt x="1772474" y="1968908"/>
                </a:moveTo>
                <a:cubicBezTo>
                  <a:pt x="1755823" y="2169383"/>
                  <a:pt x="1743759" y="2312307"/>
                  <a:pt x="1736281" y="2397681"/>
                </a:cubicBezTo>
                <a:lnTo>
                  <a:pt x="1804554" y="2397681"/>
                </a:lnTo>
                <a:cubicBezTo>
                  <a:pt x="1790866" y="2285330"/>
                  <a:pt x="1780172" y="2142406"/>
                  <a:pt x="1772474" y="1968908"/>
                </a:cubicBezTo>
                <a:close/>
                <a:moveTo>
                  <a:pt x="7492472" y="1912953"/>
                </a:moveTo>
                <a:lnTo>
                  <a:pt x="7492472" y="2126945"/>
                </a:lnTo>
                <a:cubicBezTo>
                  <a:pt x="7511993" y="2126945"/>
                  <a:pt x="7526558" y="2123670"/>
                  <a:pt x="7536170" y="2117122"/>
                </a:cubicBezTo>
                <a:cubicBezTo>
                  <a:pt x="7545780" y="2110574"/>
                  <a:pt x="7550586" y="2085781"/>
                  <a:pt x="7550586" y="2042745"/>
                </a:cubicBezTo>
                <a:lnTo>
                  <a:pt x="7550586" y="1983073"/>
                </a:lnTo>
                <a:cubicBezTo>
                  <a:pt x="7550586" y="1952920"/>
                  <a:pt x="7545814" y="1933695"/>
                  <a:pt x="7536271" y="1925398"/>
                </a:cubicBezTo>
                <a:cubicBezTo>
                  <a:pt x="7526728" y="1917101"/>
                  <a:pt x="7512128" y="1912953"/>
                  <a:pt x="7492472" y="1912953"/>
                </a:cubicBezTo>
                <a:close/>
                <a:moveTo>
                  <a:pt x="1015473" y="1912953"/>
                </a:moveTo>
                <a:lnTo>
                  <a:pt x="1015473" y="2126945"/>
                </a:lnTo>
                <a:cubicBezTo>
                  <a:pt x="1034994" y="2126945"/>
                  <a:pt x="1049559" y="2123670"/>
                  <a:pt x="1059170" y="2117122"/>
                </a:cubicBezTo>
                <a:cubicBezTo>
                  <a:pt x="1068780" y="2110574"/>
                  <a:pt x="1073586" y="2085781"/>
                  <a:pt x="1073586" y="2042745"/>
                </a:cubicBezTo>
                <a:lnTo>
                  <a:pt x="1073586" y="1983073"/>
                </a:lnTo>
                <a:cubicBezTo>
                  <a:pt x="1073586" y="1952920"/>
                  <a:pt x="1068815" y="1933695"/>
                  <a:pt x="1059272" y="1925398"/>
                </a:cubicBezTo>
                <a:cubicBezTo>
                  <a:pt x="1049728" y="1917101"/>
                  <a:pt x="1035129" y="1912953"/>
                  <a:pt x="1015473" y="1912953"/>
                </a:cubicBezTo>
                <a:close/>
                <a:moveTo>
                  <a:pt x="6753675" y="1887657"/>
                </a:moveTo>
                <a:cubicBezTo>
                  <a:pt x="6744160" y="1887657"/>
                  <a:pt x="6736661" y="1891693"/>
                  <a:pt x="6731178" y="1899765"/>
                </a:cubicBezTo>
                <a:cubicBezTo>
                  <a:pt x="6725694" y="1907838"/>
                  <a:pt x="6722952" y="1938545"/>
                  <a:pt x="6722952" y="1991886"/>
                </a:cubicBezTo>
                <a:lnTo>
                  <a:pt x="6722952" y="2498310"/>
                </a:lnTo>
                <a:cubicBezTo>
                  <a:pt x="6722952" y="2560162"/>
                  <a:pt x="6724804" y="2596456"/>
                  <a:pt x="6728508" y="2607192"/>
                </a:cubicBezTo>
                <a:cubicBezTo>
                  <a:pt x="6732210" y="2617928"/>
                  <a:pt x="6739938" y="2623296"/>
                  <a:pt x="6751688" y="2623296"/>
                </a:cubicBezTo>
                <a:cubicBezTo>
                  <a:pt x="6763866" y="2623296"/>
                  <a:pt x="6772034" y="2616639"/>
                  <a:pt x="6776194" y="2603325"/>
                </a:cubicBezTo>
                <a:cubicBezTo>
                  <a:pt x="6780352" y="2590011"/>
                  <a:pt x="6782433" y="2552325"/>
                  <a:pt x="6782433" y="2490267"/>
                </a:cubicBezTo>
                <a:lnTo>
                  <a:pt x="6782433" y="1991886"/>
                </a:lnTo>
                <a:cubicBezTo>
                  <a:pt x="6782433" y="1943387"/>
                  <a:pt x="6780370" y="1913891"/>
                  <a:pt x="6776247" y="1903397"/>
                </a:cubicBezTo>
                <a:cubicBezTo>
                  <a:pt x="6772124" y="1892904"/>
                  <a:pt x="6764600" y="1887657"/>
                  <a:pt x="6753675" y="1887657"/>
                </a:cubicBezTo>
                <a:close/>
                <a:moveTo>
                  <a:pt x="3924750" y="1887657"/>
                </a:moveTo>
                <a:cubicBezTo>
                  <a:pt x="3915237" y="1887657"/>
                  <a:pt x="3907738" y="1891693"/>
                  <a:pt x="3902253" y="1899765"/>
                </a:cubicBezTo>
                <a:cubicBezTo>
                  <a:pt x="3896769" y="1907838"/>
                  <a:pt x="3894027" y="1938545"/>
                  <a:pt x="3894027" y="1991886"/>
                </a:cubicBezTo>
                <a:lnTo>
                  <a:pt x="3894027" y="2498310"/>
                </a:lnTo>
                <a:cubicBezTo>
                  <a:pt x="3894027" y="2560162"/>
                  <a:pt x="3895879" y="2596456"/>
                  <a:pt x="3899582" y="2607192"/>
                </a:cubicBezTo>
                <a:cubicBezTo>
                  <a:pt x="3903286" y="2617928"/>
                  <a:pt x="3911013" y="2623296"/>
                  <a:pt x="3922763" y="2623296"/>
                </a:cubicBezTo>
                <a:cubicBezTo>
                  <a:pt x="3934942" y="2623296"/>
                  <a:pt x="3943110" y="2616639"/>
                  <a:pt x="3947269" y="2603325"/>
                </a:cubicBezTo>
                <a:cubicBezTo>
                  <a:pt x="3951429" y="2590011"/>
                  <a:pt x="3953509" y="2552325"/>
                  <a:pt x="3953509" y="2490267"/>
                </a:cubicBezTo>
                <a:lnTo>
                  <a:pt x="3953509" y="1991886"/>
                </a:lnTo>
                <a:cubicBezTo>
                  <a:pt x="3953509" y="1943387"/>
                  <a:pt x="3951447" y="1913891"/>
                  <a:pt x="3947322" y="1903397"/>
                </a:cubicBezTo>
                <a:cubicBezTo>
                  <a:pt x="3943199" y="1892904"/>
                  <a:pt x="3935675" y="1887657"/>
                  <a:pt x="3924750" y="1887657"/>
                </a:cubicBezTo>
                <a:close/>
                <a:moveTo>
                  <a:pt x="7934557" y="1699645"/>
                </a:moveTo>
                <a:lnTo>
                  <a:pt x="8244948" y="1699645"/>
                </a:lnTo>
                <a:lnTo>
                  <a:pt x="8244948" y="2811991"/>
                </a:lnTo>
                <a:lnTo>
                  <a:pt x="7934557" y="2811991"/>
                </a:lnTo>
                <a:close/>
                <a:moveTo>
                  <a:pt x="7182082" y="1699645"/>
                </a:moveTo>
                <a:lnTo>
                  <a:pt x="7395593" y="1699645"/>
                </a:lnTo>
                <a:cubicBezTo>
                  <a:pt x="7529458" y="1699645"/>
                  <a:pt x="7621254" y="1705066"/>
                  <a:pt x="7670978" y="1715909"/>
                </a:cubicBezTo>
                <a:cubicBezTo>
                  <a:pt x="7720700" y="1726752"/>
                  <a:pt x="7761379" y="1754655"/>
                  <a:pt x="7793014" y="1799617"/>
                </a:cubicBezTo>
                <a:cubicBezTo>
                  <a:pt x="7824648" y="1844580"/>
                  <a:pt x="7840466" y="1914627"/>
                  <a:pt x="7840466" y="2009758"/>
                </a:cubicBezTo>
                <a:cubicBezTo>
                  <a:pt x="7840466" y="2096984"/>
                  <a:pt x="7828884" y="2156624"/>
                  <a:pt x="7805721" y="2188679"/>
                </a:cubicBezTo>
                <a:cubicBezTo>
                  <a:pt x="7782558" y="2220733"/>
                  <a:pt x="7742300" y="2237355"/>
                  <a:pt x="7684950" y="2238545"/>
                </a:cubicBezTo>
                <a:cubicBezTo>
                  <a:pt x="7736618" y="2240247"/>
                  <a:pt x="7772928" y="2253756"/>
                  <a:pt x="7793884" y="2279074"/>
                </a:cubicBezTo>
                <a:cubicBezTo>
                  <a:pt x="7814840" y="2304391"/>
                  <a:pt x="7827842" y="2327503"/>
                  <a:pt x="7832892" y="2348409"/>
                </a:cubicBezTo>
                <a:cubicBezTo>
                  <a:pt x="7837941" y="2369314"/>
                  <a:pt x="7840466" y="2423964"/>
                  <a:pt x="7840466" y="2512358"/>
                </a:cubicBezTo>
                <a:lnTo>
                  <a:pt x="7840466" y="2811991"/>
                </a:lnTo>
                <a:lnTo>
                  <a:pt x="7550586" y="2811991"/>
                </a:lnTo>
                <a:lnTo>
                  <a:pt x="7550586" y="2438061"/>
                </a:lnTo>
                <a:cubicBezTo>
                  <a:pt x="7550586" y="2383004"/>
                  <a:pt x="7547004" y="2350089"/>
                  <a:pt x="7539844" y="2339318"/>
                </a:cubicBezTo>
                <a:cubicBezTo>
                  <a:pt x="7532684" y="2328546"/>
                  <a:pt x="7516893" y="2323160"/>
                  <a:pt x="7492472" y="2323160"/>
                </a:cubicBezTo>
                <a:lnTo>
                  <a:pt x="7492472" y="2811991"/>
                </a:lnTo>
                <a:lnTo>
                  <a:pt x="7182082" y="2811991"/>
                </a:lnTo>
                <a:close/>
                <a:moveTo>
                  <a:pt x="5724525" y="1699645"/>
                </a:moveTo>
                <a:lnTo>
                  <a:pt x="6369234" y="1699645"/>
                </a:lnTo>
                <a:lnTo>
                  <a:pt x="6369234" y="1944402"/>
                </a:lnTo>
                <a:lnTo>
                  <a:pt x="6201733" y="1944402"/>
                </a:lnTo>
                <a:lnTo>
                  <a:pt x="6201733" y="2811991"/>
                </a:lnTo>
                <a:lnTo>
                  <a:pt x="5891343" y="2811991"/>
                </a:lnTo>
                <a:lnTo>
                  <a:pt x="5891343" y="1944402"/>
                </a:lnTo>
                <a:lnTo>
                  <a:pt x="5724525" y="1944402"/>
                </a:lnTo>
                <a:close/>
                <a:moveTo>
                  <a:pt x="5215266" y="1699645"/>
                </a:moveTo>
                <a:lnTo>
                  <a:pt x="5647555" y="1699645"/>
                </a:lnTo>
                <a:lnTo>
                  <a:pt x="5811050" y="2811991"/>
                </a:lnTo>
                <a:lnTo>
                  <a:pt x="5495660" y="2811991"/>
                </a:lnTo>
                <a:lnTo>
                  <a:pt x="5480533" y="2617142"/>
                </a:lnTo>
                <a:lnTo>
                  <a:pt x="5404762" y="2617142"/>
                </a:lnTo>
                <a:lnTo>
                  <a:pt x="5388472" y="2811991"/>
                </a:lnTo>
                <a:lnTo>
                  <a:pt x="5069942" y="2811991"/>
                </a:lnTo>
                <a:close/>
                <a:moveTo>
                  <a:pt x="3181583" y="1699645"/>
                </a:moveTo>
                <a:lnTo>
                  <a:pt x="3491973" y="1699645"/>
                </a:lnTo>
                <a:lnTo>
                  <a:pt x="3491973" y="2811991"/>
                </a:lnTo>
                <a:lnTo>
                  <a:pt x="3181583" y="2811991"/>
                </a:lnTo>
                <a:close/>
                <a:moveTo>
                  <a:pt x="1548141" y="1699645"/>
                </a:moveTo>
                <a:lnTo>
                  <a:pt x="1980430" y="1699645"/>
                </a:lnTo>
                <a:lnTo>
                  <a:pt x="2143925" y="2811991"/>
                </a:lnTo>
                <a:lnTo>
                  <a:pt x="1828536" y="2811991"/>
                </a:lnTo>
                <a:lnTo>
                  <a:pt x="1813409" y="2617142"/>
                </a:lnTo>
                <a:lnTo>
                  <a:pt x="1737638" y="2617142"/>
                </a:lnTo>
                <a:lnTo>
                  <a:pt x="1721347" y="2811991"/>
                </a:lnTo>
                <a:lnTo>
                  <a:pt x="1402817" y="2811991"/>
                </a:lnTo>
                <a:close/>
                <a:moveTo>
                  <a:pt x="705083" y="1699645"/>
                </a:moveTo>
                <a:lnTo>
                  <a:pt x="918594" y="1699645"/>
                </a:lnTo>
                <a:cubicBezTo>
                  <a:pt x="1052459" y="1699645"/>
                  <a:pt x="1144254" y="1705066"/>
                  <a:pt x="1193977" y="1715909"/>
                </a:cubicBezTo>
                <a:cubicBezTo>
                  <a:pt x="1243701" y="1726752"/>
                  <a:pt x="1284380" y="1754655"/>
                  <a:pt x="1316014" y="1799617"/>
                </a:cubicBezTo>
                <a:cubicBezTo>
                  <a:pt x="1347649" y="1844580"/>
                  <a:pt x="1363466" y="1914627"/>
                  <a:pt x="1363466" y="2009758"/>
                </a:cubicBezTo>
                <a:cubicBezTo>
                  <a:pt x="1363466" y="2096984"/>
                  <a:pt x="1351884" y="2156624"/>
                  <a:pt x="1328721" y="2188679"/>
                </a:cubicBezTo>
                <a:cubicBezTo>
                  <a:pt x="1305558" y="2220733"/>
                  <a:pt x="1265301" y="2237355"/>
                  <a:pt x="1207950" y="2238545"/>
                </a:cubicBezTo>
                <a:cubicBezTo>
                  <a:pt x="1259618" y="2240247"/>
                  <a:pt x="1295930" y="2253756"/>
                  <a:pt x="1316885" y="2279074"/>
                </a:cubicBezTo>
                <a:cubicBezTo>
                  <a:pt x="1337840" y="2304391"/>
                  <a:pt x="1350843" y="2327503"/>
                  <a:pt x="1355892" y="2348409"/>
                </a:cubicBezTo>
                <a:cubicBezTo>
                  <a:pt x="1360941" y="2369314"/>
                  <a:pt x="1363466" y="2423964"/>
                  <a:pt x="1363466" y="2512358"/>
                </a:cubicBezTo>
                <a:lnTo>
                  <a:pt x="1363466" y="2811991"/>
                </a:lnTo>
                <a:lnTo>
                  <a:pt x="1073586" y="2811991"/>
                </a:lnTo>
                <a:lnTo>
                  <a:pt x="1073586" y="2438061"/>
                </a:lnTo>
                <a:cubicBezTo>
                  <a:pt x="1073586" y="2383004"/>
                  <a:pt x="1070006" y="2350089"/>
                  <a:pt x="1062845" y="2339318"/>
                </a:cubicBezTo>
                <a:cubicBezTo>
                  <a:pt x="1055684" y="2328546"/>
                  <a:pt x="1039893" y="2323160"/>
                  <a:pt x="1015473" y="2323160"/>
                </a:cubicBezTo>
                <a:lnTo>
                  <a:pt x="1015473" y="2811991"/>
                </a:lnTo>
                <a:lnTo>
                  <a:pt x="705083" y="2811991"/>
                </a:lnTo>
                <a:close/>
                <a:moveTo>
                  <a:pt x="0" y="1699645"/>
                </a:moveTo>
                <a:lnTo>
                  <a:pt x="644710" y="1699645"/>
                </a:lnTo>
                <a:lnTo>
                  <a:pt x="644710" y="1944402"/>
                </a:lnTo>
                <a:lnTo>
                  <a:pt x="477208" y="1944402"/>
                </a:lnTo>
                <a:lnTo>
                  <a:pt x="477208" y="2811991"/>
                </a:lnTo>
                <a:lnTo>
                  <a:pt x="166818" y="2811991"/>
                </a:lnTo>
                <a:lnTo>
                  <a:pt x="166818" y="1944402"/>
                </a:lnTo>
                <a:lnTo>
                  <a:pt x="0" y="1944402"/>
                </a:lnTo>
                <a:close/>
                <a:moveTo>
                  <a:pt x="6752351" y="1676400"/>
                </a:moveTo>
                <a:cubicBezTo>
                  <a:pt x="6812243" y="1676400"/>
                  <a:pt x="6866380" y="1686344"/>
                  <a:pt x="6914762" y="1706231"/>
                </a:cubicBezTo>
                <a:cubicBezTo>
                  <a:pt x="6963142" y="1726118"/>
                  <a:pt x="7002128" y="1756042"/>
                  <a:pt x="7031720" y="1796001"/>
                </a:cubicBezTo>
                <a:cubicBezTo>
                  <a:pt x="7061310" y="1835961"/>
                  <a:pt x="7078891" y="1879186"/>
                  <a:pt x="7084464" y="1925676"/>
                </a:cubicBezTo>
                <a:cubicBezTo>
                  <a:pt x="7090036" y="1972166"/>
                  <a:pt x="7092823" y="2051152"/>
                  <a:pt x="7092823" y="2162635"/>
                </a:cubicBezTo>
                <a:lnTo>
                  <a:pt x="7092823" y="2348318"/>
                </a:lnTo>
                <a:cubicBezTo>
                  <a:pt x="7092823" y="2457165"/>
                  <a:pt x="7090158" y="2535128"/>
                  <a:pt x="7084827" y="2582206"/>
                </a:cubicBezTo>
                <a:cubicBezTo>
                  <a:pt x="7079496" y="2629283"/>
                  <a:pt x="7062600" y="2672601"/>
                  <a:pt x="7034138" y="2712158"/>
                </a:cubicBezTo>
                <a:cubicBezTo>
                  <a:pt x="7005676" y="2751715"/>
                  <a:pt x="6967416" y="2782004"/>
                  <a:pt x="6919355" y="2803023"/>
                </a:cubicBezTo>
                <a:cubicBezTo>
                  <a:pt x="6871295" y="2824043"/>
                  <a:pt x="6815626" y="2834552"/>
                  <a:pt x="6752351" y="2834552"/>
                </a:cubicBezTo>
                <a:cubicBezTo>
                  <a:pt x="6692144" y="2834552"/>
                  <a:pt x="6638006" y="2824673"/>
                  <a:pt x="6589934" y="2804914"/>
                </a:cubicBezTo>
                <a:cubicBezTo>
                  <a:pt x="6541863" y="2785155"/>
                  <a:pt x="6503036" y="2755301"/>
                  <a:pt x="6473452" y="2715352"/>
                </a:cubicBezTo>
                <a:cubicBezTo>
                  <a:pt x="6443868" y="2675403"/>
                  <a:pt x="6426325" y="2632456"/>
                  <a:pt x="6420820" y="2586511"/>
                </a:cubicBezTo>
                <a:cubicBezTo>
                  <a:pt x="6415314" y="2540565"/>
                  <a:pt x="6412563" y="2461168"/>
                  <a:pt x="6412563" y="2348318"/>
                </a:cubicBezTo>
                <a:lnTo>
                  <a:pt x="6412563" y="2162635"/>
                </a:lnTo>
                <a:cubicBezTo>
                  <a:pt x="6412563" y="2052605"/>
                  <a:pt x="6415194" y="1974349"/>
                  <a:pt x="6420457" y="1927866"/>
                </a:cubicBezTo>
                <a:cubicBezTo>
                  <a:pt x="6425719" y="1881383"/>
                  <a:pt x="6442578" y="1838366"/>
                  <a:pt x="6471032" y="1798816"/>
                </a:cubicBezTo>
                <a:cubicBezTo>
                  <a:pt x="6499486" y="1759266"/>
                  <a:pt x="6537761" y="1728976"/>
                  <a:pt x="6585854" y="1707945"/>
                </a:cubicBezTo>
                <a:cubicBezTo>
                  <a:pt x="6633946" y="1686915"/>
                  <a:pt x="6689445" y="1676400"/>
                  <a:pt x="6752351" y="1676400"/>
                </a:cubicBezTo>
                <a:close/>
                <a:moveTo>
                  <a:pt x="4697771" y="1676400"/>
                </a:moveTo>
                <a:cubicBezTo>
                  <a:pt x="4783472" y="1676400"/>
                  <a:pt x="4854668" y="1693262"/>
                  <a:pt x="4911357" y="1726987"/>
                </a:cubicBezTo>
                <a:cubicBezTo>
                  <a:pt x="4968044" y="1760712"/>
                  <a:pt x="5005287" y="1802745"/>
                  <a:pt x="5023085" y="1853088"/>
                </a:cubicBezTo>
                <a:cubicBezTo>
                  <a:pt x="5040882" y="1903431"/>
                  <a:pt x="5049780" y="1979932"/>
                  <a:pt x="5049780" y="2082591"/>
                </a:cubicBezTo>
                <a:lnTo>
                  <a:pt x="5049780" y="2199414"/>
                </a:lnTo>
                <a:lnTo>
                  <a:pt x="4739390" y="2199414"/>
                </a:lnTo>
                <a:lnTo>
                  <a:pt x="4739390" y="1997078"/>
                </a:lnTo>
                <a:cubicBezTo>
                  <a:pt x="4739390" y="1944306"/>
                  <a:pt x="4737168" y="1912876"/>
                  <a:pt x="4732724" y="1902789"/>
                </a:cubicBezTo>
                <a:cubicBezTo>
                  <a:pt x="4728280" y="1892701"/>
                  <a:pt x="4718858" y="1887657"/>
                  <a:pt x="4704458" y="1887657"/>
                </a:cubicBezTo>
                <a:cubicBezTo>
                  <a:pt x="4688007" y="1887657"/>
                  <a:pt x="4677410" y="1893961"/>
                  <a:pt x="4672667" y="1906570"/>
                </a:cubicBezTo>
                <a:cubicBezTo>
                  <a:pt x="4667924" y="1919179"/>
                  <a:pt x="4665552" y="1952304"/>
                  <a:pt x="4665552" y="2005944"/>
                </a:cubicBezTo>
                <a:lnTo>
                  <a:pt x="4665552" y="2509698"/>
                </a:lnTo>
                <a:cubicBezTo>
                  <a:pt x="4665552" y="2561052"/>
                  <a:pt x="4667908" y="2592824"/>
                  <a:pt x="4672619" y="2605013"/>
                </a:cubicBezTo>
                <a:cubicBezTo>
                  <a:pt x="4677330" y="2617201"/>
                  <a:pt x="4687277" y="2623296"/>
                  <a:pt x="4702460" y="2623296"/>
                </a:cubicBezTo>
                <a:cubicBezTo>
                  <a:pt x="4717117" y="2623296"/>
                  <a:pt x="4726936" y="2617068"/>
                  <a:pt x="4731917" y="2604612"/>
                </a:cubicBezTo>
                <a:cubicBezTo>
                  <a:pt x="4736899" y="2592156"/>
                  <a:pt x="4739390" y="2557139"/>
                  <a:pt x="4739390" y="2499560"/>
                </a:cubicBezTo>
                <a:lnTo>
                  <a:pt x="4739390" y="2349824"/>
                </a:lnTo>
                <a:lnTo>
                  <a:pt x="5049780" y="2349824"/>
                </a:lnTo>
                <a:lnTo>
                  <a:pt x="5049780" y="2405747"/>
                </a:lnTo>
                <a:cubicBezTo>
                  <a:pt x="5049780" y="2519188"/>
                  <a:pt x="5041467" y="2600520"/>
                  <a:pt x="5024841" y="2649745"/>
                </a:cubicBezTo>
                <a:cubicBezTo>
                  <a:pt x="5008216" y="2698970"/>
                  <a:pt x="4971488" y="2742078"/>
                  <a:pt x="4914658" y="2779068"/>
                </a:cubicBezTo>
                <a:cubicBezTo>
                  <a:pt x="4857826" y="2816058"/>
                  <a:pt x="4788212" y="2834552"/>
                  <a:pt x="4705815" y="2834552"/>
                </a:cubicBezTo>
                <a:cubicBezTo>
                  <a:pt x="4620668" y="2834552"/>
                  <a:pt x="4550041" y="2818880"/>
                  <a:pt x="4493933" y="2787533"/>
                </a:cubicBezTo>
                <a:cubicBezTo>
                  <a:pt x="4437825" y="2756188"/>
                  <a:pt x="4400669" y="2712851"/>
                  <a:pt x="4382466" y="2657522"/>
                </a:cubicBezTo>
                <a:cubicBezTo>
                  <a:pt x="4364263" y="2602194"/>
                  <a:pt x="4355162" y="2520573"/>
                  <a:pt x="4355162" y="2412658"/>
                </a:cubicBezTo>
                <a:lnTo>
                  <a:pt x="4355162" y="2095613"/>
                </a:lnTo>
                <a:cubicBezTo>
                  <a:pt x="4355162" y="2016270"/>
                  <a:pt x="4357916" y="1956497"/>
                  <a:pt x="4363425" y="1916291"/>
                </a:cubicBezTo>
                <a:cubicBezTo>
                  <a:pt x="4368933" y="1876086"/>
                  <a:pt x="4385694" y="1836903"/>
                  <a:pt x="4413707" y="1798741"/>
                </a:cubicBezTo>
                <a:cubicBezTo>
                  <a:pt x="4441720" y="1760580"/>
                  <a:pt x="4480332" y="1730649"/>
                  <a:pt x="4529543" y="1708950"/>
                </a:cubicBezTo>
                <a:cubicBezTo>
                  <a:pt x="4578753" y="1687250"/>
                  <a:pt x="4634830" y="1676400"/>
                  <a:pt x="4697771" y="1676400"/>
                </a:cubicBezTo>
                <a:close/>
                <a:moveTo>
                  <a:pt x="3923426" y="1676400"/>
                </a:moveTo>
                <a:cubicBezTo>
                  <a:pt x="3983319" y="1676400"/>
                  <a:pt x="4037457" y="1686344"/>
                  <a:pt x="4085837" y="1706231"/>
                </a:cubicBezTo>
                <a:cubicBezTo>
                  <a:pt x="4134218" y="1726118"/>
                  <a:pt x="4173203" y="1756042"/>
                  <a:pt x="4202794" y="1796001"/>
                </a:cubicBezTo>
                <a:cubicBezTo>
                  <a:pt x="4232384" y="1835961"/>
                  <a:pt x="4249966" y="1879186"/>
                  <a:pt x="4255539" y="1925676"/>
                </a:cubicBezTo>
                <a:cubicBezTo>
                  <a:pt x="4261111" y="1972166"/>
                  <a:pt x="4263898" y="2051152"/>
                  <a:pt x="4263898" y="2162635"/>
                </a:cubicBezTo>
                <a:lnTo>
                  <a:pt x="4263898" y="2348318"/>
                </a:lnTo>
                <a:cubicBezTo>
                  <a:pt x="4263898" y="2457165"/>
                  <a:pt x="4261233" y="2535128"/>
                  <a:pt x="4255902" y="2582206"/>
                </a:cubicBezTo>
                <a:cubicBezTo>
                  <a:pt x="4250571" y="2629283"/>
                  <a:pt x="4233675" y="2672601"/>
                  <a:pt x="4205214" y="2712158"/>
                </a:cubicBezTo>
                <a:cubicBezTo>
                  <a:pt x="4176752" y="2751715"/>
                  <a:pt x="4138491" y="2782004"/>
                  <a:pt x="4090430" y="2803023"/>
                </a:cubicBezTo>
                <a:cubicBezTo>
                  <a:pt x="4042370" y="2824043"/>
                  <a:pt x="3986702" y="2834552"/>
                  <a:pt x="3923426" y="2834552"/>
                </a:cubicBezTo>
                <a:cubicBezTo>
                  <a:pt x="3863220" y="2834552"/>
                  <a:pt x="3809080" y="2824673"/>
                  <a:pt x="3761009" y="2804914"/>
                </a:cubicBezTo>
                <a:cubicBezTo>
                  <a:pt x="3712938" y="2785155"/>
                  <a:pt x="3674110" y="2755301"/>
                  <a:pt x="3644527" y="2715352"/>
                </a:cubicBezTo>
                <a:cubicBezTo>
                  <a:pt x="3614945" y="2675403"/>
                  <a:pt x="3597400" y="2632456"/>
                  <a:pt x="3591895" y="2586511"/>
                </a:cubicBezTo>
                <a:cubicBezTo>
                  <a:pt x="3586389" y="2540565"/>
                  <a:pt x="3583637" y="2461168"/>
                  <a:pt x="3583637" y="2348318"/>
                </a:cubicBezTo>
                <a:lnTo>
                  <a:pt x="3583637" y="2162635"/>
                </a:lnTo>
                <a:cubicBezTo>
                  <a:pt x="3583637" y="2052605"/>
                  <a:pt x="3586268" y="1974349"/>
                  <a:pt x="3591532" y="1927866"/>
                </a:cubicBezTo>
                <a:cubicBezTo>
                  <a:pt x="3596794" y="1881383"/>
                  <a:pt x="3613653" y="1838366"/>
                  <a:pt x="3642107" y="1798816"/>
                </a:cubicBezTo>
                <a:cubicBezTo>
                  <a:pt x="3670562" y="1759266"/>
                  <a:pt x="3708836" y="1728976"/>
                  <a:pt x="3756928" y="1707945"/>
                </a:cubicBezTo>
                <a:cubicBezTo>
                  <a:pt x="3805021" y="1686915"/>
                  <a:pt x="3860520" y="1676400"/>
                  <a:pt x="3923426" y="1676400"/>
                </a:cubicBezTo>
                <a:close/>
                <a:moveTo>
                  <a:pt x="2725120" y="1676400"/>
                </a:moveTo>
                <a:cubicBezTo>
                  <a:pt x="2810452" y="1676400"/>
                  <a:pt x="2881714" y="1694220"/>
                  <a:pt x="2938909" y="1729861"/>
                </a:cubicBezTo>
                <a:cubicBezTo>
                  <a:pt x="2996103" y="1765501"/>
                  <a:pt x="3033365" y="1807803"/>
                  <a:pt x="3050696" y="1856769"/>
                </a:cubicBezTo>
                <a:cubicBezTo>
                  <a:pt x="3068026" y="1905733"/>
                  <a:pt x="3076691" y="1975356"/>
                  <a:pt x="3076691" y="2065638"/>
                </a:cubicBezTo>
                <a:lnTo>
                  <a:pt x="3076691" y="2126261"/>
                </a:lnTo>
                <a:lnTo>
                  <a:pt x="2766301" y="2126261"/>
                </a:lnTo>
                <a:lnTo>
                  <a:pt x="2766301" y="2014063"/>
                </a:lnTo>
                <a:cubicBezTo>
                  <a:pt x="2766301" y="1953700"/>
                  <a:pt x="2764258" y="1917541"/>
                  <a:pt x="2760169" y="1905587"/>
                </a:cubicBezTo>
                <a:cubicBezTo>
                  <a:pt x="2756081" y="1893634"/>
                  <a:pt x="2747305" y="1887657"/>
                  <a:pt x="2733838" y="1887657"/>
                </a:cubicBezTo>
                <a:cubicBezTo>
                  <a:pt x="2722741" y="1887657"/>
                  <a:pt x="2714895" y="1892592"/>
                  <a:pt x="2710298" y="1902463"/>
                </a:cubicBezTo>
                <a:cubicBezTo>
                  <a:pt x="2705702" y="1912333"/>
                  <a:pt x="2703402" y="1943925"/>
                  <a:pt x="2703402" y="1997238"/>
                </a:cubicBezTo>
                <a:lnTo>
                  <a:pt x="2703402" y="2517731"/>
                </a:lnTo>
                <a:cubicBezTo>
                  <a:pt x="2703402" y="2564834"/>
                  <a:pt x="2705763" y="2594204"/>
                  <a:pt x="2710485" y="2605841"/>
                </a:cubicBezTo>
                <a:cubicBezTo>
                  <a:pt x="2715206" y="2617477"/>
                  <a:pt x="2723692" y="2623296"/>
                  <a:pt x="2735941" y="2623296"/>
                </a:cubicBezTo>
                <a:cubicBezTo>
                  <a:pt x="2750498" y="2623296"/>
                  <a:pt x="2760678" y="2616439"/>
                  <a:pt x="2766482" y="2602726"/>
                </a:cubicBezTo>
                <a:cubicBezTo>
                  <a:pt x="2772286" y="2589014"/>
                  <a:pt x="2775189" y="2557809"/>
                  <a:pt x="2775189" y="2509111"/>
                </a:cubicBezTo>
                <a:lnTo>
                  <a:pt x="2775189" y="2394263"/>
                </a:lnTo>
                <a:lnTo>
                  <a:pt x="2718443" y="2394263"/>
                </a:lnTo>
                <a:lnTo>
                  <a:pt x="2718443" y="2202149"/>
                </a:lnTo>
                <a:lnTo>
                  <a:pt x="3076691" y="2202149"/>
                </a:lnTo>
                <a:lnTo>
                  <a:pt x="3076691" y="2811991"/>
                </a:lnTo>
                <a:lnTo>
                  <a:pt x="2874504" y="2811991"/>
                </a:lnTo>
                <a:lnTo>
                  <a:pt x="2855115" y="2734233"/>
                </a:lnTo>
                <a:cubicBezTo>
                  <a:pt x="2845059" y="2765227"/>
                  <a:pt x="2824297" y="2789695"/>
                  <a:pt x="2792831" y="2807638"/>
                </a:cubicBezTo>
                <a:cubicBezTo>
                  <a:pt x="2761364" y="2825581"/>
                  <a:pt x="2724436" y="2834552"/>
                  <a:pt x="2682049" y="2834552"/>
                </a:cubicBezTo>
                <a:cubicBezTo>
                  <a:pt x="2632189" y="2834552"/>
                  <a:pt x="2585557" y="2822464"/>
                  <a:pt x="2542150" y="2798285"/>
                </a:cubicBezTo>
                <a:cubicBezTo>
                  <a:pt x="2498744" y="2774108"/>
                  <a:pt x="2465786" y="2744193"/>
                  <a:pt x="2443278" y="2708542"/>
                </a:cubicBezTo>
                <a:cubicBezTo>
                  <a:pt x="2420770" y="2672891"/>
                  <a:pt x="2406766" y="2635915"/>
                  <a:pt x="2401264" y="2597615"/>
                </a:cubicBezTo>
                <a:cubicBezTo>
                  <a:pt x="2395763" y="2559315"/>
                  <a:pt x="2393012" y="2502131"/>
                  <a:pt x="2393012" y="2426065"/>
                </a:cubicBezTo>
                <a:lnTo>
                  <a:pt x="2393012" y="2103657"/>
                </a:lnTo>
                <a:cubicBezTo>
                  <a:pt x="2393012" y="1998584"/>
                  <a:pt x="2398833" y="1921604"/>
                  <a:pt x="2410472" y="1872717"/>
                </a:cubicBezTo>
                <a:cubicBezTo>
                  <a:pt x="2422113" y="1823831"/>
                  <a:pt x="2455698" y="1778890"/>
                  <a:pt x="2511224" y="1737894"/>
                </a:cubicBezTo>
                <a:cubicBezTo>
                  <a:pt x="2566752" y="1696898"/>
                  <a:pt x="2638050" y="1676400"/>
                  <a:pt x="2725120" y="1676400"/>
                </a:cubicBezTo>
                <a:close/>
                <a:moveTo>
                  <a:pt x="3777722" y="236553"/>
                </a:moveTo>
                <a:lnTo>
                  <a:pt x="3777722" y="450545"/>
                </a:lnTo>
                <a:cubicBezTo>
                  <a:pt x="3797243" y="450545"/>
                  <a:pt x="3811809" y="447270"/>
                  <a:pt x="3821419" y="440722"/>
                </a:cubicBezTo>
                <a:cubicBezTo>
                  <a:pt x="3831030" y="434174"/>
                  <a:pt x="3835835" y="409382"/>
                  <a:pt x="3835835" y="366345"/>
                </a:cubicBezTo>
                <a:lnTo>
                  <a:pt x="3835835" y="306673"/>
                </a:lnTo>
                <a:cubicBezTo>
                  <a:pt x="3835835" y="276520"/>
                  <a:pt x="3831064" y="257295"/>
                  <a:pt x="3821521" y="248998"/>
                </a:cubicBezTo>
                <a:cubicBezTo>
                  <a:pt x="3811978" y="240702"/>
                  <a:pt x="3797379" y="236553"/>
                  <a:pt x="3777722" y="236553"/>
                </a:cubicBezTo>
                <a:close/>
                <a:moveTo>
                  <a:pt x="7363275" y="211257"/>
                </a:moveTo>
                <a:cubicBezTo>
                  <a:pt x="7353760" y="211257"/>
                  <a:pt x="7346261" y="215293"/>
                  <a:pt x="7340778" y="223366"/>
                </a:cubicBezTo>
                <a:cubicBezTo>
                  <a:pt x="7335294" y="231438"/>
                  <a:pt x="7332552" y="262145"/>
                  <a:pt x="7332552" y="315486"/>
                </a:cubicBezTo>
                <a:lnTo>
                  <a:pt x="7332552" y="821911"/>
                </a:lnTo>
                <a:cubicBezTo>
                  <a:pt x="7332552" y="883762"/>
                  <a:pt x="7334404" y="920056"/>
                  <a:pt x="7338107" y="930792"/>
                </a:cubicBezTo>
                <a:cubicBezTo>
                  <a:pt x="7341810" y="941528"/>
                  <a:pt x="7349537" y="946896"/>
                  <a:pt x="7361288" y="946896"/>
                </a:cubicBezTo>
                <a:cubicBezTo>
                  <a:pt x="7373466" y="946896"/>
                  <a:pt x="7381634" y="940239"/>
                  <a:pt x="7385794" y="926925"/>
                </a:cubicBezTo>
                <a:cubicBezTo>
                  <a:pt x="7389952" y="913611"/>
                  <a:pt x="7392032" y="875925"/>
                  <a:pt x="7392032" y="813867"/>
                </a:cubicBezTo>
                <a:lnTo>
                  <a:pt x="7392032" y="315486"/>
                </a:lnTo>
                <a:cubicBezTo>
                  <a:pt x="7392032" y="266987"/>
                  <a:pt x="7389970" y="237491"/>
                  <a:pt x="7385847" y="226997"/>
                </a:cubicBezTo>
                <a:cubicBezTo>
                  <a:pt x="7381724" y="216504"/>
                  <a:pt x="7374200" y="211257"/>
                  <a:pt x="7363275" y="211257"/>
                </a:cubicBezTo>
                <a:close/>
                <a:moveTo>
                  <a:pt x="5201100" y="211257"/>
                </a:moveTo>
                <a:cubicBezTo>
                  <a:pt x="5191585" y="211257"/>
                  <a:pt x="5184086" y="215293"/>
                  <a:pt x="5178602" y="223366"/>
                </a:cubicBezTo>
                <a:cubicBezTo>
                  <a:pt x="5173119" y="231438"/>
                  <a:pt x="5170377" y="262145"/>
                  <a:pt x="5170377" y="315486"/>
                </a:cubicBezTo>
                <a:lnTo>
                  <a:pt x="5170377" y="821911"/>
                </a:lnTo>
                <a:cubicBezTo>
                  <a:pt x="5170377" y="883762"/>
                  <a:pt x="5172229" y="920056"/>
                  <a:pt x="5175932" y="930792"/>
                </a:cubicBezTo>
                <a:cubicBezTo>
                  <a:pt x="5179636" y="941528"/>
                  <a:pt x="5187362" y="946896"/>
                  <a:pt x="5199113" y="946896"/>
                </a:cubicBezTo>
                <a:cubicBezTo>
                  <a:pt x="5211291" y="946896"/>
                  <a:pt x="5219460" y="940239"/>
                  <a:pt x="5223618" y="926925"/>
                </a:cubicBezTo>
                <a:cubicBezTo>
                  <a:pt x="5227778" y="913611"/>
                  <a:pt x="5229857" y="875925"/>
                  <a:pt x="5229857" y="813867"/>
                </a:cubicBezTo>
                <a:lnTo>
                  <a:pt x="5229857" y="315486"/>
                </a:lnTo>
                <a:cubicBezTo>
                  <a:pt x="5229857" y="266987"/>
                  <a:pt x="5227795" y="237491"/>
                  <a:pt x="5223672" y="226997"/>
                </a:cubicBezTo>
                <a:cubicBezTo>
                  <a:pt x="5219549" y="216504"/>
                  <a:pt x="5212025" y="211257"/>
                  <a:pt x="5201100" y="211257"/>
                </a:cubicBezTo>
                <a:close/>
                <a:moveTo>
                  <a:pt x="1705425" y="211257"/>
                </a:moveTo>
                <a:cubicBezTo>
                  <a:pt x="1695911" y="211257"/>
                  <a:pt x="1688412" y="215293"/>
                  <a:pt x="1682928" y="223366"/>
                </a:cubicBezTo>
                <a:cubicBezTo>
                  <a:pt x="1677445" y="231438"/>
                  <a:pt x="1674703" y="262145"/>
                  <a:pt x="1674703" y="315486"/>
                </a:cubicBezTo>
                <a:lnTo>
                  <a:pt x="1674703" y="821911"/>
                </a:lnTo>
                <a:cubicBezTo>
                  <a:pt x="1674703" y="883762"/>
                  <a:pt x="1676555" y="920056"/>
                  <a:pt x="1680258" y="930792"/>
                </a:cubicBezTo>
                <a:cubicBezTo>
                  <a:pt x="1683961" y="941528"/>
                  <a:pt x="1691688" y="946896"/>
                  <a:pt x="1703438" y="946896"/>
                </a:cubicBezTo>
                <a:cubicBezTo>
                  <a:pt x="1715617" y="946896"/>
                  <a:pt x="1723785" y="940239"/>
                  <a:pt x="1727944" y="926925"/>
                </a:cubicBezTo>
                <a:cubicBezTo>
                  <a:pt x="1732104" y="913611"/>
                  <a:pt x="1734183" y="875925"/>
                  <a:pt x="1734183" y="813867"/>
                </a:cubicBezTo>
                <a:lnTo>
                  <a:pt x="1734183" y="315486"/>
                </a:lnTo>
                <a:cubicBezTo>
                  <a:pt x="1734183" y="266987"/>
                  <a:pt x="1732121" y="237491"/>
                  <a:pt x="1727997" y="226997"/>
                </a:cubicBezTo>
                <a:cubicBezTo>
                  <a:pt x="1723874" y="216504"/>
                  <a:pt x="1716350" y="211257"/>
                  <a:pt x="1705425" y="211257"/>
                </a:cubicBezTo>
                <a:close/>
                <a:moveTo>
                  <a:pt x="6343650" y="23245"/>
                </a:moveTo>
                <a:lnTo>
                  <a:pt x="6988359" y="23245"/>
                </a:lnTo>
                <a:lnTo>
                  <a:pt x="6988359" y="268002"/>
                </a:lnTo>
                <a:lnTo>
                  <a:pt x="6820858" y="268002"/>
                </a:lnTo>
                <a:lnTo>
                  <a:pt x="6820858" y="1135591"/>
                </a:lnTo>
                <a:lnTo>
                  <a:pt x="6510468" y="1135591"/>
                </a:lnTo>
                <a:lnTo>
                  <a:pt x="6510468" y="268002"/>
                </a:lnTo>
                <a:lnTo>
                  <a:pt x="6343650" y="268002"/>
                </a:lnTo>
                <a:close/>
                <a:moveTo>
                  <a:pt x="5629507" y="23245"/>
                </a:moveTo>
                <a:lnTo>
                  <a:pt x="5890085" y="23245"/>
                </a:lnTo>
                <a:lnTo>
                  <a:pt x="6023990" y="511798"/>
                </a:lnTo>
                <a:lnTo>
                  <a:pt x="6023990" y="23245"/>
                </a:lnTo>
                <a:lnTo>
                  <a:pt x="6287891" y="23245"/>
                </a:lnTo>
                <a:lnTo>
                  <a:pt x="6287891" y="1135591"/>
                </a:lnTo>
                <a:lnTo>
                  <a:pt x="6015658" y="1135591"/>
                </a:lnTo>
                <a:lnTo>
                  <a:pt x="5893408" y="642349"/>
                </a:lnTo>
                <a:lnTo>
                  <a:pt x="5893408" y="1135591"/>
                </a:lnTo>
                <a:lnTo>
                  <a:pt x="5629507" y="1135591"/>
                </a:lnTo>
                <a:close/>
                <a:moveTo>
                  <a:pt x="4171950" y="23245"/>
                </a:moveTo>
                <a:lnTo>
                  <a:pt x="4816659" y="23245"/>
                </a:lnTo>
                <a:lnTo>
                  <a:pt x="4816659" y="268002"/>
                </a:lnTo>
                <a:lnTo>
                  <a:pt x="4649158" y="268002"/>
                </a:lnTo>
                <a:lnTo>
                  <a:pt x="4649158" y="1135591"/>
                </a:lnTo>
                <a:lnTo>
                  <a:pt x="4338768" y="1135591"/>
                </a:lnTo>
                <a:lnTo>
                  <a:pt x="4338768" y="268002"/>
                </a:lnTo>
                <a:lnTo>
                  <a:pt x="4171950" y="268002"/>
                </a:lnTo>
                <a:close/>
                <a:moveTo>
                  <a:pt x="3467333" y="23245"/>
                </a:moveTo>
                <a:lnTo>
                  <a:pt x="3680843" y="23245"/>
                </a:lnTo>
                <a:cubicBezTo>
                  <a:pt x="3814709" y="23245"/>
                  <a:pt x="3906504" y="28666"/>
                  <a:pt x="3956227" y="39509"/>
                </a:cubicBezTo>
                <a:cubicBezTo>
                  <a:pt x="4005951" y="50352"/>
                  <a:pt x="4046630" y="78255"/>
                  <a:pt x="4078264" y="123217"/>
                </a:cubicBezTo>
                <a:cubicBezTo>
                  <a:pt x="4109898" y="168180"/>
                  <a:pt x="4125715" y="238227"/>
                  <a:pt x="4125715" y="333358"/>
                </a:cubicBezTo>
                <a:cubicBezTo>
                  <a:pt x="4125715" y="420584"/>
                  <a:pt x="4114134" y="480224"/>
                  <a:pt x="4090971" y="512279"/>
                </a:cubicBezTo>
                <a:cubicBezTo>
                  <a:pt x="4067808" y="544333"/>
                  <a:pt x="4027551" y="560955"/>
                  <a:pt x="3970200" y="562145"/>
                </a:cubicBezTo>
                <a:cubicBezTo>
                  <a:pt x="4021867" y="563847"/>
                  <a:pt x="4058179" y="577357"/>
                  <a:pt x="4079134" y="602674"/>
                </a:cubicBezTo>
                <a:cubicBezTo>
                  <a:pt x="4100090" y="627992"/>
                  <a:pt x="4113092" y="651103"/>
                  <a:pt x="4118142" y="672009"/>
                </a:cubicBezTo>
                <a:cubicBezTo>
                  <a:pt x="4123191" y="692914"/>
                  <a:pt x="4125715" y="747564"/>
                  <a:pt x="4125715" y="835958"/>
                </a:cubicBezTo>
                <a:lnTo>
                  <a:pt x="4125715" y="1135591"/>
                </a:lnTo>
                <a:lnTo>
                  <a:pt x="3835835" y="1135591"/>
                </a:lnTo>
                <a:lnTo>
                  <a:pt x="3835835" y="761662"/>
                </a:lnTo>
                <a:cubicBezTo>
                  <a:pt x="3835835" y="706604"/>
                  <a:pt x="3832255" y="673689"/>
                  <a:pt x="3825094" y="662918"/>
                </a:cubicBezTo>
                <a:cubicBezTo>
                  <a:pt x="3817933" y="652146"/>
                  <a:pt x="3802143" y="646761"/>
                  <a:pt x="3777722" y="646761"/>
                </a:cubicBezTo>
                <a:lnTo>
                  <a:pt x="3777722" y="1135591"/>
                </a:lnTo>
                <a:lnTo>
                  <a:pt x="3467333" y="1135591"/>
                </a:lnTo>
                <a:close/>
                <a:moveTo>
                  <a:pt x="2914882" y="23245"/>
                </a:moveTo>
                <a:lnTo>
                  <a:pt x="3420805" y="23245"/>
                </a:lnTo>
                <a:lnTo>
                  <a:pt x="3420805" y="268002"/>
                </a:lnTo>
                <a:lnTo>
                  <a:pt x="3225273" y="268002"/>
                </a:lnTo>
                <a:lnTo>
                  <a:pt x="3225273" y="446443"/>
                </a:lnTo>
                <a:lnTo>
                  <a:pt x="3399611" y="446443"/>
                </a:lnTo>
                <a:lnTo>
                  <a:pt x="3399611" y="680261"/>
                </a:lnTo>
                <a:lnTo>
                  <a:pt x="3225273" y="680261"/>
                </a:lnTo>
                <a:lnTo>
                  <a:pt x="3225273" y="1135591"/>
                </a:lnTo>
                <a:lnTo>
                  <a:pt x="2914882" y="1135591"/>
                </a:lnTo>
                <a:close/>
                <a:moveTo>
                  <a:pt x="2143358" y="23245"/>
                </a:moveTo>
                <a:lnTo>
                  <a:pt x="2403935" y="23245"/>
                </a:lnTo>
                <a:lnTo>
                  <a:pt x="2537840" y="511798"/>
                </a:lnTo>
                <a:lnTo>
                  <a:pt x="2537840" y="23245"/>
                </a:lnTo>
                <a:lnTo>
                  <a:pt x="2801741" y="23245"/>
                </a:lnTo>
                <a:lnTo>
                  <a:pt x="2801741" y="1135591"/>
                </a:lnTo>
                <a:lnTo>
                  <a:pt x="2529508" y="1135591"/>
                </a:lnTo>
                <a:lnTo>
                  <a:pt x="2407258" y="642349"/>
                </a:lnTo>
                <a:lnTo>
                  <a:pt x="2407258" y="1135591"/>
                </a:lnTo>
                <a:lnTo>
                  <a:pt x="2143358" y="1135591"/>
                </a:lnTo>
                <a:close/>
                <a:moveTo>
                  <a:pt x="7361950" y="0"/>
                </a:moveTo>
                <a:cubicBezTo>
                  <a:pt x="7421844" y="0"/>
                  <a:pt x="7475980" y="9944"/>
                  <a:pt x="7524362" y="29831"/>
                </a:cubicBezTo>
                <a:cubicBezTo>
                  <a:pt x="7572742" y="49718"/>
                  <a:pt x="7611728" y="79642"/>
                  <a:pt x="7641318" y="119601"/>
                </a:cubicBezTo>
                <a:cubicBezTo>
                  <a:pt x="7670910" y="159561"/>
                  <a:pt x="7688491" y="202786"/>
                  <a:pt x="7694064" y="249276"/>
                </a:cubicBezTo>
                <a:cubicBezTo>
                  <a:pt x="7699636" y="295766"/>
                  <a:pt x="7702422" y="374752"/>
                  <a:pt x="7702422" y="486235"/>
                </a:cubicBezTo>
                <a:lnTo>
                  <a:pt x="7702422" y="671918"/>
                </a:lnTo>
                <a:cubicBezTo>
                  <a:pt x="7702422" y="780765"/>
                  <a:pt x="7699758" y="858728"/>
                  <a:pt x="7694426" y="905806"/>
                </a:cubicBezTo>
                <a:cubicBezTo>
                  <a:pt x="7689096" y="952883"/>
                  <a:pt x="7672200" y="996201"/>
                  <a:pt x="7643738" y="1035758"/>
                </a:cubicBezTo>
                <a:cubicBezTo>
                  <a:pt x="7615276" y="1075315"/>
                  <a:pt x="7577016" y="1105604"/>
                  <a:pt x="7528955" y="1126623"/>
                </a:cubicBezTo>
                <a:cubicBezTo>
                  <a:pt x="7480895" y="1147643"/>
                  <a:pt x="7425226" y="1158153"/>
                  <a:pt x="7361950" y="1158153"/>
                </a:cubicBezTo>
                <a:cubicBezTo>
                  <a:pt x="7301744" y="1158153"/>
                  <a:pt x="7247605" y="1148273"/>
                  <a:pt x="7199534" y="1128514"/>
                </a:cubicBezTo>
                <a:cubicBezTo>
                  <a:pt x="7151462" y="1108755"/>
                  <a:pt x="7112636" y="1078901"/>
                  <a:pt x="7083052" y="1038952"/>
                </a:cubicBezTo>
                <a:cubicBezTo>
                  <a:pt x="7053468" y="999003"/>
                  <a:pt x="7035924" y="956056"/>
                  <a:pt x="7030420" y="910111"/>
                </a:cubicBezTo>
                <a:cubicBezTo>
                  <a:pt x="7024914" y="864165"/>
                  <a:pt x="7022162" y="784768"/>
                  <a:pt x="7022162" y="671918"/>
                </a:cubicBezTo>
                <a:lnTo>
                  <a:pt x="7022162" y="486235"/>
                </a:lnTo>
                <a:cubicBezTo>
                  <a:pt x="7022162" y="376205"/>
                  <a:pt x="7024793" y="297949"/>
                  <a:pt x="7030056" y="251466"/>
                </a:cubicBezTo>
                <a:cubicBezTo>
                  <a:pt x="7035319" y="204983"/>
                  <a:pt x="7052178" y="161966"/>
                  <a:pt x="7080632" y="122416"/>
                </a:cubicBezTo>
                <a:cubicBezTo>
                  <a:pt x="7109088" y="82866"/>
                  <a:pt x="7147360" y="52576"/>
                  <a:pt x="7195453" y="31545"/>
                </a:cubicBezTo>
                <a:cubicBezTo>
                  <a:pt x="7243546" y="10515"/>
                  <a:pt x="7299044" y="0"/>
                  <a:pt x="7361950" y="0"/>
                </a:cubicBezTo>
                <a:close/>
                <a:moveTo>
                  <a:pt x="5199775" y="0"/>
                </a:moveTo>
                <a:cubicBezTo>
                  <a:pt x="5259668" y="0"/>
                  <a:pt x="5313805" y="9944"/>
                  <a:pt x="5362187" y="29831"/>
                </a:cubicBezTo>
                <a:cubicBezTo>
                  <a:pt x="5410567" y="49718"/>
                  <a:pt x="5449553" y="79642"/>
                  <a:pt x="5479144" y="119601"/>
                </a:cubicBezTo>
                <a:cubicBezTo>
                  <a:pt x="5508734" y="159561"/>
                  <a:pt x="5526316" y="202786"/>
                  <a:pt x="5531888" y="249276"/>
                </a:cubicBezTo>
                <a:cubicBezTo>
                  <a:pt x="5537461" y="295766"/>
                  <a:pt x="5540248" y="374752"/>
                  <a:pt x="5540248" y="486235"/>
                </a:cubicBezTo>
                <a:lnTo>
                  <a:pt x="5540248" y="671918"/>
                </a:lnTo>
                <a:cubicBezTo>
                  <a:pt x="5540248" y="780765"/>
                  <a:pt x="5537582" y="858728"/>
                  <a:pt x="5532252" y="905806"/>
                </a:cubicBezTo>
                <a:cubicBezTo>
                  <a:pt x="5526921" y="952883"/>
                  <a:pt x="5510025" y="996201"/>
                  <a:pt x="5481564" y="1035758"/>
                </a:cubicBezTo>
                <a:cubicBezTo>
                  <a:pt x="5453102" y="1075315"/>
                  <a:pt x="5414840" y="1105604"/>
                  <a:pt x="5366780" y="1126623"/>
                </a:cubicBezTo>
                <a:cubicBezTo>
                  <a:pt x="5318719" y="1147643"/>
                  <a:pt x="5263051" y="1158153"/>
                  <a:pt x="5199775" y="1158153"/>
                </a:cubicBezTo>
                <a:cubicBezTo>
                  <a:pt x="5139569" y="1158153"/>
                  <a:pt x="5085430" y="1148273"/>
                  <a:pt x="5037359" y="1128514"/>
                </a:cubicBezTo>
                <a:cubicBezTo>
                  <a:pt x="4989287" y="1108755"/>
                  <a:pt x="4950461" y="1078901"/>
                  <a:pt x="4920877" y="1038952"/>
                </a:cubicBezTo>
                <a:cubicBezTo>
                  <a:pt x="4891294" y="999003"/>
                  <a:pt x="4873750" y="956056"/>
                  <a:pt x="4868244" y="910111"/>
                </a:cubicBezTo>
                <a:cubicBezTo>
                  <a:pt x="4862740" y="864165"/>
                  <a:pt x="4859986" y="784768"/>
                  <a:pt x="4859986" y="671918"/>
                </a:cubicBezTo>
                <a:lnTo>
                  <a:pt x="4859986" y="486235"/>
                </a:lnTo>
                <a:cubicBezTo>
                  <a:pt x="4859986" y="376205"/>
                  <a:pt x="4862618" y="297949"/>
                  <a:pt x="4867881" y="251466"/>
                </a:cubicBezTo>
                <a:cubicBezTo>
                  <a:pt x="4873144" y="204983"/>
                  <a:pt x="4890003" y="161966"/>
                  <a:pt x="4918457" y="122416"/>
                </a:cubicBezTo>
                <a:cubicBezTo>
                  <a:pt x="4946912" y="82866"/>
                  <a:pt x="4985185" y="52576"/>
                  <a:pt x="5033278" y="31545"/>
                </a:cubicBezTo>
                <a:cubicBezTo>
                  <a:pt x="5081371" y="10515"/>
                  <a:pt x="5136870" y="0"/>
                  <a:pt x="5199775" y="0"/>
                </a:cubicBezTo>
                <a:close/>
                <a:moveTo>
                  <a:pt x="1704101" y="0"/>
                </a:moveTo>
                <a:cubicBezTo>
                  <a:pt x="1763994" y="0"/>
                  <a:pt x="1818131" y="9944"/>
                  <a:pt x="1866512" y="29831"/>
                </a:cubicBezTo>
                <a:cubicBezTo>
                  <a:pt x="1914893" y="49718"/>
                  <a:pt x="1953879" y="79642"/>
                  <a:pt x="1983469" y="119601"/>
                </a:cubicBezTo>
                <a:cubicBezTo>
                  <a:pt x="2013060" y="159561"/>
                  <a:pt x="2030642" y="202786"/>
                  <a:pt x="2036214" y="249276"/>
                </a:cubicBezTo>
                <a:cubicBezTo>
                  <a:pt x="2041787" y="295766"/>
                  <a:pt x="2044573" y="374752"/>
                  <a:pt x="2044573" y="486235"/>
                </a:cubicBezTo>
                <a:lnTo>
                  <a:pt x="2044573" y="671918"/>
                </a:lnTo>
                <a:cubicBezTo>
                  <a:pt x="2044573" y="780765"/>
                  <a:pt x="2041908" y="858728"/>
                  <a:pt x="2036577" y="905806"/>
                </a:cubicBezTo>
                <a:cubicBezTo>
                  <a:pt x="2031247" y="952883"/>
                  <a:pt x="2014351" y="996201"/>
                  <a:pt x="1985889" y="1035758"/>
                </a:cubicBezTo>
                <a:cubicBezTo>
                  <a:pt x="1957427" y="1075315"/>
                  <a:pt x="1919166" y="1105604"/>
                  <a:pt x="1871106" y="1126623"/>
                </a:cubicBezTo>
                <a:cubicBezTo>
                  <a:pt x="1823045" y="1147643"/>
                  <a:pt x="1767377" y="1158153"/>
                  <a:pt x="1704101" y="1158153"/>
                </a:cubicBezTo>
                <a:cubicBezTo>
                  <a:pt x="1643894" y="1158153"/>
                  <a:pt x="1589756" y="1148273"/>
                  <a:pt x="1541684" y="1128514"/>
                </a:cubicBezTo>
                <a:cubicBezTo>
                  <a:pt x="1493613" y="1108755"/>
                  <a:pt x="1454786" y="1078901"/>
                  <a:pt x="1425202" y="1038952"/>
                </a:cubicBezTo>
                <a:cubicBezTo>
                  <a:pt x="1395619" y="999003"/>
                  <a:pt x="1378075" y="956056"/>
                  <a:pt x="1372570" y="910111"/>
                </a:cubicBezTo>
                <a:cubicBezTo>
                  <a:pt x="1367065" y="864165"/>
                  <a:pt x="1364313" y="784768"/>
                  <a:pt x="1364313" y="671918"/>
                </a:cubicBezTo>
                <a:lnTo>
                  <a:pt x="1364313" y="486235"/>
                </a:lnTo>
                <a:cubicBezTo>
                  <a:pt x="1364313" y="376205"/>
                  <a:pt x="1366944" y="297949"/>
                  <a:pt x="1372207" y="251466"/>
                </a:cubicBezTo>
                <a:cubicBezTo>
                  <a:pt x="1377470" y="204983"/>
                  <a:pt x="1394328" y="161966"/>
                  <a:pt x="1422783" y="122416"/>
                </a:cubicBezTo>
                <a:cubicBezTo>
                  <a:pt x="1451237" y="82866"/>
                  <a:pt x="1489511" y="52576"/>
                  <a:pt x="1537604" y="31545"/>
                </a:cubicBezTo>
                <a:cubicBezTo>
                  <a:pt x="1585696" y="10515"/>
                  <a:pt x="1641195" y="0"/>
                  <a:pt x="1704101" y="0"/>
                </a:cubicBezTo>
                <a:close/>
                <a:moveTo>
                  <a:pt x="925871" y="0"/>
                </a:moveTo>
                <a:cubicBezTo>
                  <a:pt x="1011573" y="0"/>
                  <a:pt x="1082768" y="16862"/>
                  <a:pt x="1139456" y="50587"/>
                </a:cubicBezTo>
                <a:cubicBezTo>
                  <a:pt x="1196145" y="84312"/>
                  <a:pt x="1233388" y="126346"/>
                  <a:pt x="1251185" y="176688"/>
                </a:cubicBezTo>
                <a:cubicBezTo>
                  <a:pt x="1268982" y="227031"/>
                  <a:pt x="1277881" y="303532"/>
                  <a:pt x="1277881" y="406191"/>
                </a:cubicBezTo>
                <a:lnTo>
                  <a:pt x="1277881" y="523015"/>
                </a:lnTo>
                <a:lnTo>
                  <a:pt x="967490" y="523015"/>
                </a:lnTo>
                <a:lnTo>
                  <a:pt x="967490" y="320678"/>
                </a:lnTo>
                <a:cubicBezTo>
                  <a:pt x="967490" y="267906"/>
                  <a:pt x="965268" y="236476"/>
                  <a:pt x="960824" y="226389"/>
                </a:cubicBezTo>
                <a:cubicBezTo>
                  <a:pt x="956380" y="216301"/>
                  <a:pt x="946958" y="211257"/>
                  <a:pt x="932559" y="211257"/>
                </a:cubicBezTo>
                <a:cubicBezTo>
                  <a:pt x="916107" y="211257"/>
                  <a:pt x="905510" y="217561"/>
                  <a:pt x="900767" y="230170"/>
                </a:cubicBezTo>
                <a:cubicBezTo>
                  <a:pt x="896024" y="242779"/>
                  <a:pt x="893653" y="275904"/>
                  <a:pt x="893653" y="329544"/>
                </a:cubicBezTo>
                <a:lnTo>
                  <a:pt x="893653" y="833298"/>
                </a:lnTo>
                <a:cubicBezTo>
                  <a:pt x="893653" y="884652"/>
                  <a:pt x="896008" y="916424"/>
                  <a:pt x="900719" y="928613"/>
                </a:cubicBezTo>
                <a:cubicBezTo>
                  <a:pt x="905430" y="940801"/>
                  <a:pt x="915378" y="946896"/>
                  <a:pt x="930560" y="946896"/>
                </a:cubicBezTo>
                <a:cubicBezTo>
                  <a:pt x="945217" y="946896"/>
                  <a:pt x="955036" y="940668"/>
                  <a:pt x="960017" y="928212"/>
                </a:cubicBezTo>
                <a:cubicBezTo>
                  <a:pt x="964999" y="915756"/>
                  <a:pt x="967490" y="880739"/>
                  <a:pt x="967490" y="823161"/>
                </a:cubicBezTo>
                <a:lnTo>
                  <a:pt x="967490" y="673424"/>
                </a:lnTo>
                <a:lnTo>
                  <a:pt x="1277881" y="673424"/>
                </a:lnTo>
                <a:lnTo>
                  <a:pt x="1277881" y="729347"/>
                </a:lnTo>
                <a:cubicBezTo>
                  <a:pt x="1277881" y="842788"/>
                  <a:pt x="1269568" y="924121"/>
                  <a:pt x="1252942" y="973346"/>
                </a:cubicBezTo>
                <a:cubicBezTo>
                  <a:pt x="1236316" y="1022570"/>
                  <a:pt x="1199589" y="1065678"/>
                  <a:pt x="1142758" y="1102668"/>
                </a:cubicBezTo>
                <a:cubicBezTo>
                  <a:pt x="1085927" y="1139658"/>
                  <a:pt x="1016312" y="1158153"/>
                  <a:pt x="933915" y="1158153"/>
                </a:cubicBezTo>
                <a:cubicBezTo>
                  <a:pt x="848768" y="1158153"/>
                  <a:pt x="778141" y="1142480"/>
                  <a:pt x="722033" y="1111134"/>
                </a:cubicBezTo>
                <a:cubicBezTo>
                  <a:pt x="665925" y="1079788"/>
                  <a:pt x="628769" y="1036451"/>
                  <a:pt x="610567" y="981122"/>
                </a:cubicBezTo>
                <a:cubicBezTo>
                  <a:pt x="592364" y="925794"/>
                  <a:pt x="583262" y="844173"/>
                  <a:pt x="583262" y="736258"/>
                </a:cubicBezTo>
                <a:lnTo>
                  <a:pt x="583262" y="419213"/>
                </a:lnTo>
                <a:cubicBezTo>
                  <a:pt x="583262" y="339871"/>
                  <a:pt x="586017" y="280097"/>
                  <a:pt x="591525" y="239892"/>
                </a:cubicBezTo>
                <a:cubicBezTo>
                  <a:pt x="597034" y="199686"/>
                  <a:pt x="613795" y="160503"/>
                  <a:pt x="641808" y="122341"/>
                </a:cubicBezTo>
                <a:cubicBezTo>
                  <a:pt x="669821" y="84180"/>
                  <a:pt x="708433" y="54249"/>
                  <a:pt x="757643" y="32549"/>
                </a:cubicBezTo>
                <a:cubicBezTo>
                  <a:pt x="806854" y="10850"/>
                  <a:pt x="862930" y="0"/>
                  <a:pt x="92587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264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BA4F629-EA70-A20A-A7A2-DA9A93A7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/>
          <a:stretch/>
        </p:blipFill>
        <p:spPr>
          <a:xfrm>
            <a:off x="-2" y="318935"/>
            <a:ext cx="9960363" cy="6220130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C7672F41-7EDC-9F42-B82F-40BB76C0F5E0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45B33B-9DF9-1AF2-ACAB-1E583597CFA2}"/>
              </a:ext>
            </a:extLst>
          </p:cNvPr>
          <p:cNvSpPr txBox="1"/>
          <p:nvPr/>
        </p:nvSpPr>
        <p:spPr>
          <a:xfrm>
            <a:off x="6095998" y="2151727"/>
            <a:ext cx="60063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Prima del 2000, i giocatori NBA avevano </a:t>
            </a:r>
            <a:r>
              <a:rPr lang="it-IT" sz="2000" b="1" dirty="0"/>
              <a:t>ruoli più definiti</a:t>
            </a:r>
            <a:r>
              <a:rPr lang="it-IT" sz="2000" dirty="0"/>
              <a:t>: i playmaker erano bassi e rapidi, le ali grandi erano fisiche, e i centri dominavano sotto canestro. Un esempio è Dennis Rodman, noto per il suo ruolo specialistico di rimbalzista. Dopo il 2000, l’evoluzione del gioco ha portato al "</a:t>
            </a:r>
            <a:r>
              <a:rPr lang="it-IT" sz="2000" dirty="0" err="1"/>
              <a:t>positionless</a:t>
            </a:r>
            <a:r>
              <a:rPr lang="it-IT" sz="2000" dirty="0"/>
              <a:t> basketball", in cui i giocatori devono essere </a:t>
            </a:r>
            <a:r>
              <a:rPr lang="it-IT" sz="2000" b="1" dirty="0"/>
              <a:t>versatili e capaci di adattarsi a più ruoli</a:t>
            </a:r>
            <a:r>
              <a:rPr lang="it-IT" sz="2000" dirty="0"/>
              <a:t>.</a:t>
            </a:r>
            <a:endParaRPr lang="en-US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49FC931-90E9-CB50-87B7-6C8FEF4C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7" t="59030" r="79318" b="34685"/>
          <a:stretch>
            <a:fillRect/>
          </a:stretch>
        </p:blipFill>
        <p:spPr>
          <a:xfrm>
            <a:off x="7936142" y="1416952"/>
            <a:ext cx="2326063" cy="415840"/>
          </a:xfrm>
          <a:custGeom>
            <a:avLst/>
            <a:gdLst>
              <a:gd name="connsiteX0" fmla="*/ 1135433 w 2326063"/>
              <a:gd name="connsiteY0" fmla="*/ 76661 h 415840"/>
              <a:gd name="connsiteX1" fmla="*/ 1135433 w 2326063"/>
              <a:gd name="connsiteY1" fmla="*/ 165399 h 415840"/>
              <a:gd name="connsiteX2" fmla="*/ 1159960 w 2326063"/>
              <a:gd name="connsiteY2" fmla="*/ 160593 h 415840"/>
              <a:gd name="connsiteX3" fmla="*/ 1166985 w 2326063"/>
              <a:gd name="connsiteY3" fmla="*/ 129411 h 415840"/>
              <a:gd name="connsiteX4" fmla="*/ 1166985 w 2326063"/>
              <a:gd name="connsiteY4" fmla="*/ 107473 h 415840"/>
              <a:gd name="connsiteX5" fmla="*/ 1160206 w 2326063"/>
              <a:gd name="connsiteY5" fmla="*/ 82577 h 415840"/>
              <a:gd name="connsiteX6" fmla="*/ 1135433 w 2326063"/>
              <a:gd name="connsiteY6" fmla="*/ 76661 h 415840"/>
              <a:gd name="connsiteX7" fmla="*/ 2206512 w 2326063"/>
              <a:gd name="connsiteY7" fmla="*/ 67540 h 415840"/>
              <a:gd name="connsiteX8" fmla="*/ 2194064 w 2326063"/>
              <a:gd name="connsiteY8" fmla="*/ 73826 h 415840"/>
              <a:gd name="connsiteX9" fmla="*/ 2189750 w 2326063"/>
              <a:gd name="connsiteY9" fmla="*/ 110924 h 415840"/>
              <a:gd name="connsiteX10" fmla="*/ 2189750 w 2326063"/>
              <a:gd name="connsiteY10" fmla="*/ 297275 h 415840"/>
              <a:gd name="connsiteX11" fmla="*/ 2192585 w 2326063"/>
              <a:gd name="connsiteY11" fmla="*/ 340166 h 415840"/>
              <a:gd name="connsiteX12" fmla="*/ 2205772 w 2326063"/>
              <a:gd name="connsiteY12" fmla="*/ 348300 h 415840"/>
              <a:gd name="connsiteX13" fmla="*/ 2219330 w 2326063"/>
              <a:gd name="connsiteY13" fmla="*/ 338933 h 415840"/>
              <a:gd name="connsiteX14" fmla="*/ 2222287 w 2326063"/>
              <a:gd name="connsiteY14" fmla="*/ 294317 h 415840"/>
              <a:gd name="connsiteX15" fmla="*/ 2222287 w 2326063"/>
              <a:gd name="connsiteY15" fmla="*/ 110924 h 415840"/>
              <a:gd name="connsiteX16" fmla="*/ 2219206 w 2326063"/>
              <a:gd name="connsiteY16" fmla="*/ 75305 h 415840"/>
              <a:gd name="connsiteX17" fmla="*/ 2206512 w 2326063"/>
              <a:gd name="connsiteY17" fmla="*/ 67540 h 415840"/>
              <a:gd name="connsiteX18" fmla="*/ 1425462 w 2326063"/>
              <a:gd name="connsiteY18" fmla="*/ 67540 h 415840"/>
              <a:gd name="connsiteX19" fmla="*/ 1413014 w 2326063"/>
              <a:gd name="connsiteY19" fmla="*/ 73826 h 415840"/>
              <a:gd name="connsiteX20" fmla="*/ 1408700 w 2326063"/>
              <a:gd name="connsiteY20" fmla="*/ 110924 h 415840"/>
              <a:gd name="connsiteX21" fmla="*/ 1408700 w 2326063"/>
              <a:gd name="connsiteY21" fmla="*/ 297275 h 415840"/>
              <a:gd name="connsiteX22" fmla="*/ 1411535 w 2326063"/>
              <a:gd name="connsiteY22" fmla="*/ 340166 h 415840"/>
              <a:gd name="connsiteX23" fmla="*/ 1424722 w 2326063"/>
              <a:gd name="connsiteY23" fmla="*/ 348300 h 415840"/>
              <a:gd name="connsiteX24" fmla="*/ 1438280 w 2326063"/>
              <a:gd name="connsiteY24" fmla="*/ 338933 h 415840"/>
              <a:gd name="connsiteX25" fmla="*/ 1441238 w 2326063"/>
              <a:gd name="connsiteY25" fmla="*/ 294317 h 415840"/>
              <a:gd name="connsiteX26" fmla="*/ 1441238 w 2326063"/>
              <a:gd name="connsiteY26" fmla="*/ 110924 h 415840"/>
              <a:gd name="connsiteX27" fmla="*/ 1438156 w 2326063"/>
              <a:gd name="connsiteY27" fmla="*/ 75305 h 415840"/>
              <a:gd name="connsiteX28" fmla="*/ 1425462 w 2326063"/>
              <a:gd name="connsiteY28" fmla="*/ 67540 h 415840"/>
              <a:gd name="connsiteX29" fmla="*/ 396762 w 2326063"/>
              <a:gd name="connsiteY29" fmla="*/ 67540 h 415840"/>
              <a:gd name="connsiteX30" fmla="*/ 384314 w 2326063"/>
              <a:gd name="connsiteY30" fmla="*/ 73826 h 415840"/>
              <a:gd name="connsiteX31" fmla="*/ 380000 w 2326063"/>
              <a:gd name="connsiteY31" fmla="*/ 110924 h 415840"/>
              <a:gd name="connsiteX32" fmla="*/ 380000 w 2326063"/>
              <a:gd name="connsiteY32" fmla="*/ 297275 h 415840"/>
              <a:gd name="connsiteX33" fmla="*/ 382835 w 2326063"/>
              <a:gd name="connsiteY33" fmla="*/ 340166 h 415840"/>
              <a:gd name="connsiteX34" fmla="*/ 396022 w 2326063"/>
              <a:gd name="connsiteY34" fmla="*/ 348300 h 415840"/>
              <a:gd name="connsiteX35" fmla="*/ 409580 w 2326063"/>
              <a:gd name="connsiteY35" fmla="*/ 338933 h 415840"/>
              <a:gd name="connsiteX36" fmla="*/ 412538 w 2326063"/>
              <a:gd name="connsiteY36" fmla="*/ 294317 h 415840"/>
              <a:gd name="connsiteX37" fmla="*/ 412538 w 2326063"/>
              <a:gd name="connsiteY37" fmla="*/ 110924 h 415840"/>
              <a:gd name="connsiteX38" fmla="*/ 409456 w 2326063"/>
              <a:gd name="connsiteY38" fmla="*/ 75305 h 415840"/>
              <a:gd name="connsiteX39" fmla="*/ 396762 w 2326063"/>
              <a:gd name="connsiteY39" fmla="*/ 67540 h 415840"/>
              <a:gd name="connsiteX40" fmla="*/ 1842585 w 2326063"/>
              <a:gd name="connsiteY40" fmla="*/ 8381 h 415840"/>
              <a:gd name="connsiteX41" fmla="*/ 2069362 w 2326063"/>
              <a:gd name="connsiteY41" fmla="*/ 8381 h 415840"/>
              <a:gd name="connsiteX42" fmla="*/ 2069362 w 2326063"/>
              <a:gd name="connsiteY42" fmla="*/ 88246 h 415840"/>
              <a:gd name="connsiteX43" fmla="*/ 2007738 w 2326063"/>
              <a:gd name="connsiteY43" fmla="*/ 88246 h 415840"/>
              <a:gd name="connsiteX44" fmla="*/ 2007738 w 2326063"/>
              <a:gd name="connsiteY44" fmla="*/ 407459 h 415840"/>
              <a:gd name="connsiteX45" fmla="*/ 1903963 w 2326063"/>
              <a:gd name="connsiteY45" fmla="*/ 407459 h 415840"/>
              <a:gd name="connsiteX46" fmla="*/ 1903963 w 2326063"/>
              <a:gd name="connsiteY46" fmla="*/ 88246 h 415840"/>
              <a:gd name="connsiteX47" fmla="*/ 1842585 w 2326063"/>
              <a:gd name="connsiteY47" fmla="*/ 88246 h 415840"/>
              <a:gd name="connsiteX48" fmla="*/ 1584108 w 2326063"/>
              <a:gd name="connsiteY48" fmla="*/ 8381 h 415840"/>
              <a:gd name="connsiteX49" fmla="*/ 1670875 w 2326063"/>
              <a:gd name="connsiteY49" fmla="*/ 8381 h 415840"/>
              <a:gd name="connsiteX50" fmla="*/ 1729048 w 2326063"/>
              <a:gd name="connsiteY50" fmla="*/ 188077 h 415840"/>
              <a:gd name="connsiteX51" fmla="*/ 1729048 w 2326063"/>
              <a:gd name="connsiteY51" fmla="*/ 8381 h 415840"/>
              <a:gd name="connsiteX52" fmla="*/ 1815815 w 2326063"/>
              <a:gd name="connsiteY52" fmla="*/ 8381 h 415840"/>
              <a:gd name="connsiteX53" fmla="*/ 1815815 w 2326063"/>
              <a:gd name="connsiteY53" fmla="*/ 407459 h 415840"/>
              <a:gd name="connsiteX54" fmla="*/ 1724858 w 2326063"/>
              <a:gd name="connsiteY54" fmla="*/ 407459 h 415840"/>
              <a:gd name="connsiteX55" fmla="*/ 1670875 w 2326063"/>
              <a:gd name="connsiteY55" fmla="*/ 226038 h 415840"/>
              <a:gd name="connsiteX56" fmla="*/ 1670875 w 2326063"/>
              <a:gd name="connsiteY56" fmla="*/ 407459 h 415840"/>
              <a:gd name="connsiteX57" fmla="*/ 1584108 w 2326063"/>
              <a:gd name="connsiteY57" fmla="*/ 407459 h 415840"/>
              <a:gd name="connsiteX58" fmla="*/ 1031658 w 2326063"/>
              <a:gd name="connsiteY58" fmla="*/ 8381 h 415840"/>
              <a:gd name="connsiteX59" fmla="*/ 1105114 w 2326063"/>
              <a:gd name="connsiteY59" fmla="*/ 8381 h 415840"/>
              <a:gd name="connsiteX60" fmla="*/ 1204575 w 2326063"/>
              <a:gd name="connsiteY60" fmla="*/ 14051 h 415840"/>
              <a:gd name="connsiteX61" fmla="*/ 1246973 w 2326063"/>
              <a:gd name="connsiteY61" fmla="*/ 43014 h 415840"/>
              <a:gd name="connsiteX62" fmla="*/ 1263365 w 2326063"/>
              <a:gd name="connsiteY62" fmla="*/ 117333 h 415840"/>
              <a:gd name="connsiteX63" fmla="*/ 1251780 w 2326063"/>
              <a:gd name="connsiteY63" fmla="*/ 179943 h 415840"/>
              <a:gd name="connsiteX64" fmla="*/ 1206178 w 2326063"/>
              <a:gd name="connsiteY64" fmla="*/ 199170 h 415840"/>
              <a:gd name="connsiteX65" fmla="*/ 1247589 w 2326063"/>
              <a:gd name="connsiteY65" fmla="*/ 219629 h 415840"/>
              <a:gd name="connsiteX66" fmla="*/ 1260777 w 2326063"/>
              <a:gd name="connsiteY66" fmla="*/ 243169 h 415840"/>
              <a:gd name="connsiteX67" fmla="*/ 1263365 w 2326063"/>
              <a:gd name="connsiteY67" fmla="*/ 302205 h 415840"/>
              <a:gd name="connsiteX68" fmla="*/ 1263365 w 2326063"/>
              <a:gd name="connsiteY68" fmla="*/ 407459 h 415840"/>
              <a:gd name="connsiteX69" fmla="*/ 1166985 w 2326063"/>
              <a:gd name="connsiteY69" fmla="*/ 407459 h 415840"/>
              <a:gd name="connsiteX70" fmla="*/ 1166985 w 2326063"/>
              <a:gd name="connsiteY70" fmla="*/ 274844 h 415840"/>
              <a:gd name="connsiteX71" fmla="*/ 1161932 w 2326063"/>
              <a:gd name="connsiteY71" fmla="*/ 235158 h 415840"/>
              <a:gd name="connsiteX72" fmla="*/ 1135433 w 2326063"/>
              <a:gd name="connsiteY72" fmla="*/ 227517 h 415840"/>
              <a:gd name="connsiteX73" fmla="*/ 1135433 w 2326063"/>
              <a:gd name="connsiteY73" fmla="*/ 407459 h 415840"/>
              <a:gd name="connsiteX74" fmla="*/ 1031658 w 2326063"/>
              <a:gd name="connsiteY74" fmla="*/ 407459 h 415840"/>
              <a:gd name="connsiteX75" fmla="*/ 831633 w 2326063"/>
              <a:gd name="connsiteY75" fmla="*/ 8381 h 415840"/>
              <a:gd name="connsiteX76" fmla="*/ 1007385 w 2326063"/>
              <a:gd name="connsiteY76" fmla="*/ 8381 h 415840"/>
              <a:gd name="connsiteX77" fmla="*/ 1007385 w 2326063"/>
              <a:gd name="connsiteY77" fmla="*/ 88246 h 415840"/>
              <a:gd name="connsiteX78" fmla="*/ 935408 w 2326063"/>
              <a:gd name="connsiteY78" fmla="*/ 88246 h 415840"/>
              <a:gd name="connsiteX79" fmla="*/ 935408 w 2326063"/>
              <a:gd name="connsiteY79" fmla="*/ 163921 h 415840"/>
              <a:gd name="connsiteX80" fmla="*/ 999497 w 2326063"/>
              <a:gd name="connsiteY80" fmla="*/ 163921 h 415840"/>
              <a:gd name="connsiteX81" fmla="*/ 999497 w 2326063"/>
              <a:gd name="connsiteY81" fmla="*/ 239841 h 415840"/>
              <a:gd name="connsiteX82" fmla="*/ 935408 w 2326063"/>
              <a:gd name="connsiteY82" fmla="*/ 239841 h 415840"/>
              <a:gd name="connsiteX83" fmla="*/ 935408 w 2326063"/>
              <a:gd name="connsiteY83" fmla="*/ 407459 h 415840"/>
              <a:gd name="connsiteX84" fmla="*/ 831633 w 2326063"/>
              <a:gd name="connsiteY84" fmla="*/ 407459 h 415840"/>
              <a:gd name="connsiteX85" fmla="*/ 555408 w 2326063"/>
              <a:gd name="connsiteY85" fmla="*/ 8381 h 415840"/>
              <a:gd name="connsiteX86" fmla="*/ 642175 w 2326063"/>
              <a:gd name="connsiteY86" fmla="*/ 8381 h 415840"/>
              <a:gd name="connsiteX87" fmla="*/ 700348 w 2326063"/>
              <a:gd name="connsiteY87" fmla="*/ 188077 h 415840"/>
              <a:gd name="connsiteX88" fmla="*/ 700348 w 2326063"/>
              <a:gd name="connsiteY88" fmla="*/ 8381 h 415840"/>
              <a:gd name="connsiteX89" fmla="*/ 787115 w 2326063"/>
              <a:gd name="connsiteY89" fmla="*/ 8381 h 415840"/>
              <a:gd name="connsiteX90" fmla="*/ 787115 w 2326063"/>
              <a:gd name="connsiteY90" fmla="*/ 407459 h 415840"/>
              <a:gd name="connsiteX91" fmla="*/ 696158 w 2326063"/>
              <a:gd name="connsiteY91" fmla="*/ 407459 h 415840"/>
              <a:gd name="connsiteX92" fmla="*/ 642175 w 2326063"/>
              <a:gd name="connsiteY92" fmla="*/ 226038 h 415840"/>
              <a:gd name="connsiteX93" fmla="*/ 642175 w 2326063"/>
              <a:gd name="connsiteY93" fmla="*/ 407459 h 415840"/>
              <a:gd name="connsiteX94" fmla="*/ 555408 w 2326063"/>
              <a:gd name="connsiteY94" fmla="*/ 407459 h 415840"/>
              <a:gd name="connsiteX95" fmla="*/ 2206019 w 2326063"/>
              <a:gd name="connsiteY95" fmla="*/ 0 h 415840"/>
              <a:gd name="connsiteX96" fmla="*/ 2263576 w 2326063"/>
              <a:gd name="connsiteY96" fmla="*/ 10476 h 415840"/>
              <a:gd name="connsiteX97" fmla="*/ 2304618 w 2326063"/>
              <a:gd name="connsiteY97" fmla="*/ 41905 h 415840"/>
              <a:gd name="connsiteX98" fmla="*/ 2323105 w 2326063"/>
              <a:gd name="connsiteY98" fmla="*/ 87507 h 415840"/>
              <a:gd name="connsiteX99" fmla="*/ 2326063 w 2326063"/>
              <a:gd name="connsiteY99" fmla="*/ 173780 h 415840"/>
              <a:gd name="connsiteX100" fmla="*/ 2326063 w 2326063"/>
              <a:gd name="connsiteY100" fmla="*/ 242060 h 415840"/>
              <a:gd name="connsiteX101" fmla="*/ 2323228 w 2326063"/>
              <a:gd name="connsiteY101" fmla="*/ 327225 h 415840"/>
              <a:gd name="connsiteX102" fmla="*/ 2305480 w 2326063"/>
              <a:gd name="connsiteY102" fmla="*/ 372950 h 415840"/>
              <a:gd name="connsiteX103" fmla="*/ 2265178 w 2326063"/>
              <a:gd name="connsiteY103" fmla="*/ 404748 h 415840"/>
              <a:gd name="connsiteX104" fmla="*/ 2206019 w 2326063"/>
              <a:gd name="connsiteY104" fmla="*/ 415840 h 415840"/>
              <a:gd name="connsiteX105" fmla="*/ 2148462 w 2326063"/>
              <a:gd name="connsiteY105" fmla="*/ 405364 h 415840"/>
              <a:gd name="connsiteX106" fmla="*/ 2107420 w 2326063"/>
              <a:gd name="connsiteY106" fmla="*/ 373936 h 415840"/>
              <a:gd name="connsiteX107" fmla="*/ 2088933 w 2326063"/>
              <a:gd name="connsiteY107" fmla="*/ 328334 h 415840"/>
              <a:gd name="connsiteX108" fmla="*/ 2085975 w 2326063"/>
              <a:gd name="connsiteY108" fmla="*/ 242060 h 415840"/>
              <a:gd name="connsiteX109" fmla="*/ 2085975 w 2326063"/>
              <a:gd name="connsiteY109" fmla="*/ 173780 h 415840"/>
              <a:gd name="connsiteX110" fmla="*/ 2088810 w 2326063"/>
              <a:gd name="connsiteY110" fmla="*/ 88616 h 415840"/>
              <a:gd name="connsiteX111" fmla="*/ 2106557 w 2326063"/>
              <a:gd name="connsiteY111" fmla="*/ 42891 h 415840"/>
              <a:gd name="connsiteX112" fmla="*/ 2146860 w 2326063"/>
              <a:gd name="connsiteY112" fmla="*/ 11093 h 415840"/>
              <a:gd name="connsiteX113" fmla="*/ 2206019 w 2326063"/>
              <a:gd name="connsiteY113" fmla="*/ 0 h 415840"/>
              <a:gd name="connsiteX114" fmla="*/ 1424969 w 2326063"/>
              <a:gd name="connsiteY114" fmla="*/ 0 h 415840"/>
              <a:gd name="connsiteX115" fmla="*/ 1482526 w 2326063"/>
              <a:gd name="connsiteY115" fmla="*/ 10476 h 415840"/>
              <a:gd name="connsiteX116" fmla="*/ 1523568 w 2326063"/>
              <a:gd name="connsiteY116" fmla="*/ 41905 h 415840"/>
              <a:gd name="connsiteX117" fmla="*/ 1542055 w 2326063"/>
              <a:gd name="connsiteY117" fmla="*/ 87507 h 415840"/>
              <a:gd name="connsiteX118" fmla="*/ 1545013 w 2326063"/>
              <a:gd name="connsiteY118" fmla="*/ 173780 h 415840"/>
              <a:gd name="connsiteX119" fmla="*/ 1545013 w 2326063"/>
              <a:gd name="connsiteY119" fmla="*/ 242060 h 415840"/>
              <a:gd name="connsiteX120" fmla="*/ 1542178 w 2326063"/>
              <a:gd name="connsiteY120" fmla="*/ 327225 h 415840"/>
              <a:gd name="connsiteX121" fmla="*/ 1524430 w 2326063"/>
              <a:gd name="connsiteY121" fmla="*/ 372950 h 415840"/>
              <a:gd name="connsiteX122" fmla="*/ 1484128 w 2326063"/>
              <a:gd name="connsiteY122" fmla="*/ 404748 h 415840"/>
              <a:gd name="connsiteX123" fmla="*/ 1424969 w 2326063"/>
              <a:gd name="connsiteY123" fmla="*/ 415840 h 415840"/>
              <a:gd name="connsiteX124" fmla="*/ 1367412 w 2326063"/>
              <a:gd name="connsiteY124" fmla="*/ 405364 h 415840"/>
              <a:gd name="connsiteX125" fmla="*/ 1326370 w 2326063"/>
              <a:gd name="connsiteY125" fmla="*/ 373936 h 415840"/>
              <a:gd name="connsiteX126" fmla="*/ 1307883 w 2326063"/>
              <a:gd name="connsiteY126" fmla="*/ 328334 h 415840"/>
              <a:gd name="connsiteX127" fmla="*/ 1304925 w 2326063"/>
              <a:gd name="connsiteY127" fmla="*/ 242060 h 415840"/>
              <a:gd name="connsiteX128" fmla="*/ 1304925 w 2326063"/>
              <a:gd name="connsiteY128" fmla="*/ 173780 h 415840"/>
              <a:gd name="connsiteX129" fmla="*/ 1307760 w 2326063"/>
              <a:gd name="connsiteY129" fmla="*/ 88616 h 415840"/>
              <a:gd name="connsiteX130" fmla="*/ 1325507 w 2326063"/>
              <a:gd name="connsiteY130" fmla="*/ 42891 h 415840"/>
              <a:gd name="connsiteX131" fmla="*/ 1365810 w 2326063"/>
              <a:gd name="connsiteY131" fmla="*/ 11093 h 415840"/>
              <a:gd name="connsiteX132" fmla="*/ 1424969 w 2326063"/>
              <a:gd name="connsiteY132" fmla="*/ 0 h 415840"/>
              <a:gd name="connsiteX133" fmla="*/ 396269 w 2326063"/>
              <a:gd name="connsiteY133" fmla="*/ 0 h 415840"/>
              <a:gd name="connsiteX134" fmla="*/ 453826 w 2326063"/>
              <a:gd name="connsiteY134" fmla="*/ 10476 h 415840"/>
              <a:gd name="connsiteX135" fmla="*/ 494867 w 2326063"/>
              <a:gd name="connsiteY135" fmla="*/ 41905 h 415840"/>
              <a:gd name="connsiteX136" fmla="*/ 513355 w 2326063"/>
              <a:gd name="connsiteY136" fmla="*/ 87507 h 415840"/>
              <a:gd name="connsiteX137" fmla="*/ 516313 w 2326063"/>
              <a:gd name="connsiteY137" fmla="*/ 173780 h 415840"/>
              <a:gd name="connsiteX138" fmla="*/ 516313 w 2326063"/>
              <a:gd name="connsiteY138" fmla="*/ 242060 h 415840"/>
              <a:gd name="connsiteX139" fmla="*/ 513478 w 2326063"/>
              <a:gd name="connsiteY139" fmla="*/ 327225 h 415840"/>
              <a:gd name="connsiteX140" fmla="*/ 495730 w 2326063"/>
              <a:gd name="connsiteY140" fmla="*/ 372950 h 415840"/>
              <a:gd name="connsiteX141" fmla="*/ 455428 w 2326063"/>
              <a:gd name="connsiteY141" fmla="*/ 404748 h 415840"/>
              <a:gd name="connsiteX142" fmla="*/ 396269 w 2326063"/>
              <a:gd name="connsiteY142" fmla="*/ 415840 h 415840"/>
              <a:gd name="connsiteX143" fmla="*/ 338712 w 2326063"/>
              <a:gd name="connsiteY143" fmla="*/ 405364 h 415840"/>
              <a:gd name="connsiteX144" fmla="*/ 297670 w 2326063"/>
              <a:gd name="connsiteY144" fmla="*/ 373936 h 415840"/>
              <a:gd name="connsiteX145" fmla="*/ 279183 w 2326063"/>
              <a:gd name="connsiteY145" fmla="*/ 328334 h 415840"/>
              <a:gd name="connsiteX146" fmla="*/ 276225 w 2326063"/>
              <a:gd name="connsiteY146" fmla="*/ 242060 h 415840"/>
              <a:gd name="connsiteX147" fmla="*/ 276225 w 2326063"/>
              <a:gd name="connsiteY147" fmla="*/ 173780 h 415840"/>
              <a:gd name="connsiteX148" fmla="*/ 279060 w 2326063"/>
              <a:gd name="connsiteY148" fmla="*/ 88616 h 415840"/>
              <a:gd name="connsiteX149" fmla="*/ 296807 w 2326063"/>
              <a:gd name="connsiteY149" fmla="*/ 42891 h 415840"/>
              <a:gd name="connsiteX150" fmla="*/ 337110 w 2326063"/>
              <a:gd name="connsiteY150" fmla="*/ 11093 h 415840"/>
              <a:gd name="connsiteX151" fmla="*/ 396269 w 2326063"/>
              <a:gd name="connsiteY151" fmla="*/ 0 h 415840"/>
              <a:gd name="connsiteX152" fmla="*/ 121030 w 2326063"/>
              <a:gd name="connsiteY152" fmla="*/ 0 h 415840"/>
              <a:gd name="connsiteX153" fmla="*/ 196704 w 2326063"/>
              <a:gd name="connsiteY153" fmla="*/ 17725 h 415840"/>
              <a:gd name="connsiteX154" fmla="*/ 235897 w 2326063"/>
              <a:gd name="connsiteY154" fmla="*/ 61911 h 415840"/>
              <a:gd name="connsiteX155" fmla="*/ 245264 w 2326063"/>
              <a:gd name="connsiteY155" fmla="*/ 144251 h 415840"/>
              <a:gd name="connsiteX156" fmla="*/ 245264 w 2326063"/>
              <a:gd name="connsiteY156" fmla="*/ 182161 h 415840"/>
              <a:gd name="connsiteX157" fmla="*/ 141489 w 2326063"/>
              <a:gd name="connsiteY157" fmla="*/ 182161 h 415840"/>
              <a:gd name="connsiteX158" fmla="*/ 141489 w 2326063"/>
              <a:gd name="connsiteY158" fmla="*/ 112799 h 415840"/>
              <a:gd name="connsiteX159" fmla="*/ 138161 w 2326063"/>
              <a:gd name="connsiteY159" fmla="*/ 75043 h 415840"/>
              <a:gd name="connsiteX160" fmla="*/ 123495 w 2326063"/>
              <a:gd name="connsiteY160" fmla="*/ 67540 h 415840"/>
              <a:gd name="connsiteX161" fmla="*/ 107226 w 2326063"/>
              <a:gd name="connsiteY161" fmla="*/ 76661 h 415840"/>
              <a:gd name="connsiteX162" fmla="*/ 103775 w 2326063"/>
              <a:gd name="connsiteY162" fmla="*/ 116100 h 415840"/>
              <a:gd name="connsiteX163" fmla="*/ 103775 w 2326063"/>
              <a:gd name="connsiteY163" fmla="*/ 301466 h 415840"/>
              <a:gd name="connsiteX164" fmla="*/ 107226 w 2326063"/>
              <a:gd name="connsiteY164" fmla="*/ 339426 h 415840"/>
              <a:gd name="connsiteX165" fmla="*/ 122755 w 2326063"/>
              <a:gd name="connsiteY165" fmla="*/ 348300 h 415840"/>
              <a:gd name="connsiteX166" fmla="*/ 137915 w 2326063"/>
              <a:gd name="connsiteY166" fmla="*/ 339405 h 415840"/>
              <a:gd name="connsiteX167" fmla="*/ 141489 w 2326063"/>
              <a:gd name="connsiteY167" fmla="*/ 297645 h 415840"/>
              <a:gd name="connsiteX168" fmla="*/ 141489 w 2326063"/>
              <a:gd name="connsiteY168" fmla="*/ 247483 h 415840"/>
              <a:gd name="connsiteX169" fmla="*/ 245264 w 2326063"/>
              <a:gd name="connsiteY169" fmla="*/ 247483 h 415840"/>
              <a:gd name="connsiteX170" fmla="*/ 245264 w 2326063"/>
              <a:gd name="connsiteY170" fmla="*/ 263035 h 415840"/>
              <a:gd name="connsiteX171" fmla="*/ 236513 w 2326063"/>
              <a:gd name="connsiteY171" fmla="*/ 350915 h 415840"/>
              <a:gd name="connsiteX172" fmla="*/ 197813 w 2326063"/>
              <a:gd name="connsiteY172" fmla="*/ 396338 h 415840"/>
              <a:gd name="connsiteX173" fmla="*/ 123988 w 2326063"/>
              <a:gd name="connsiteY173" fmla="*/ 415840 h 415840"/>
              <a:gd name="connsiteX174" fmla="*/ 48806 w 2326063"/>
              <a:gd name="connsiteY174" fmla="*/ 399325 h 415840"/>
              <a:gd name="connsiteX175" fmla="*/ 9613 w 2326063"/>
              <a:gd name="connsiteY175" fmla="*/ 353600 h 415840"/>
              <a:gd name="connsiteX176" fmla="*/ 0 w 2326063"/>
              <a:gd name="connsiteY176" fmla="*/ 265724 h 415840"/>
              <a:gd name="connsiteX177" fmla="*/ 0 w 2326063"/>
              <a:gd name="connsiteY177" fmla="*/ 149131 h 415840"/>
              <a:gd name="connsiteX178" fmla="*/ 2958 w 2326063"/>
              <a:gd name="connsiteY178" fmla="*/ 84425 h 415840"/>
              <a:gd name="connsiteX179" fmla="*/ 20582 w 2326063"/>
              <a:gd name="connsiteY179" fmla="*/ 42891 h 415840"/>
              <a:gd name="connsiteX180" fmla="*/ 61254 w 2326063"/>
              <a:gd name="connsiteY180" fmla="*/ 11462 h 415840"/>
              <a:gd name="connsiteX181" fmla="*/ 121030 w 2326063"/>
              <a:gd name="connsiteY181" fmla="*/ 0 h 4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326063" h="415840">
                <a:moveTo>
                  <a:pt x="1135433" y="76661"/>
                </a:moveTo>
                <a:lnTo>
                  <a:pt x="1135433" y="165399"/>
                </a:lnTo>
                <a:cubicBezTo>
                  <a:pt x="1147101" y="165399"/>
                  <a:pt x="1155276" y="163797"/>
                  <a:pt x="1159960" y="160593"/>
                </a:cubicBezTo>
                <a:cubicBezTo>
                  <a:pt x="1164643" y="157388"/>
                  <a:pt x="1166985" y="146994"/>
                  <a:pt x="1166985" y="129411"/>
                </a:cubicBezTo>
                <a:lnTo>
                  <a:pt x="1166985" y="107473"/>
                </a:lnTo>
                <a:cubicBezTo>
                  <a:pt x="1166985" y="94819"/>
                  <a:pt x="1164725" y="86521"/>
                  <a:pt x="1160206" y="82577"/>
                </a:cubicBezTo>
                <a:cubicBezTo>
                  <a:pt x="1155687" y="78633"/>
                  <a:pt x="1147429" y="76661"/>
                  <a:pt x="1135433" y="76661"/>
                </a:cubicBezTo>
                <a:close/>
                <a:moveTo>
                  <a:pt x="2206512" y="67540"/>
                </a:moveTo>
                <a:cubicBezTo>
                  <a:pt x="2201089" y="67540"/>
                  <a:pt x="2196940" y="69636"/>
                  <a:pt x="2194064" y="73826"/>
                </a:cubicBezTo>
                <a:cubicBezTo>
                  <a:pt x="2191188" y="78016"/>
                  <a:pt x="2189750" y="90382"/>
                  <a:pt x="2189750" y="110924"/>
                </a:cubicBezTo>
                <a:lnTo>
                  <a:pt x="2189750" y="297275"/>
                </a:lnTo>
                <a:cubicBezTo>
                  <a:pt x="2189750" y="320446"/>
                  <a:pt x="2190695" y="334743"/>
                  <a:pt x="2192585" y="340166"/>
                </a:cubicBezTo>
                <a:cubicBezTo>
                  <a:pt x="2194475" y="345589"/>
                  <a:pt x="2198870" y="348300"/>
                  <a:pt x="2205772" y="348300"/>
                </a:cubicBezTo>
                <a:cubicBezTo>
                  <a:pt x="2212839" y="348300"/>
                  <a:pt x="2217357" y="345178"/>
                  <a:pt x="2219330" y="338933"/>
                </a:cubicBezTo>
                <a:cubicBezTo>
                  <a:pt x="2221302" y="332689"/>
                  <a:pt x="2222287" y="317817"/>
                  <a:pt x="2222287" y="294317"/>
                </a:cubicBezTo>
                <a:lnTo>
                  <a:pt x="2222287" y="110924"/>
                </a:lnTo>
                <a:cubicBezTo>
                  <a:pt x="2222287" y="92354"/>
                  <a:pt x="2221261" y="80481"/>
                  <a:pt x="2219206" y="75305"/>
                </a:cubicBezTo>
                <a:cubicBezTo>
                  <a:pt x="2217152" y="70129"/>
                  <a:pt x="2212921" y="67540"/>
                  <a:pt x="2206512" y="67540"/>
                </a:cubicBezTo>
                <a:close/>
                <a:moveTo>
                  <a:pt x="1425462" y="67540"/>
                </a:moveTo>
                <a:cubicBezTo>
                  <a:pt x="1420039" y="67540"/>
                  <a:pt x="1415889" y="69636"/>
                  <a:pt x="1413014" y="73826"/>
                </a:cubicBezTo>
                <a:cubicBezTo>
                  <a:pt x="1410138" y="78016"/>
                  <a:pt x="1408700" y="90382"/>
                  <a:pt x="1408700" y="110924"/>
                </a:cubicBezTo>
                <a:lnTo>
                  <a:pt x="1408700" y="297275"/>
                </a:lnTo>
                <a:cubicBezTo>
                  <a:pt x="1408700" y="320446"/>
                  <a:pt x="1409645" y="334743"/>
                  <a:pt x="1411535" y="340166"/>
                </a:cubicBezTo>
                <a:cubicBezTo>
                  <a:pt x="1413424" y="345589"/>
                  <a:pt x="1417820" y="348300"/>
                  <a:pt x="1424722" y="348300"/>
                </a:cubicBezTo>
                <a:cubicBezTo>
                  <a:pt x="1431788" y="348300"/>
                  <a:pt x="1436308" y="345178"/>
                  <a:pt x="1438280" y="338933"/>
                </a:cubicBezTo>
                <a:cubicBezTo>
                  <a:pt x="1440252" y="332689"/>
                  <a:pt x="1441238" y="317817"/>
                  <a:pt x="1441238" y="294317"/>
                </a:cubicBezTo>
                <a:lnTo>
                  <a:pt x="1441238" y="110924"/>
                </a:lnTo>
                <a:cubicBezTo>
                  <a:pt x="1441238" y="92354"/>
                  <a:pt x="1440211" y="80481"/>
                  <a:pt x="1438156" y="75305"/>
                </a:cubicBezTo>
                <a:cubicBezTo>
                  <a:pt x="1436102" y="70129"/>
                  <a:pt x="1431871" y="67540"/>
                  <a:pt x="1425462" y="67540"/>
                </a:cubicBezTo>
                <a:close/>
                <a:moveTo>
                  <a:pt x="396762" y="67540"/>
                </a:moveTo>
                <a:cubicBezTo>
                  <a:pt x="391339" y="67540"/>
                  <a:pt x="387189" y="69636"/>
                  <a:pt x="384314" y="73826"/>
                </a:cubicBezTo>
                <a:cubicBezTo>
                  <a:pt x="381438" y="78016"/>
                  <a:pt x="380000" y="90382"/>
                  <a:pt x="380000" y="110924"/>
                </a:cubicBezTo>
                <a:lnTo>
                  <a:pt x="380000" y="297275"/>
                </a:lnTo>
                <a:cubicBezTo>
                  <a:pt x="380000" y="320446"/>
                  <a:pt x="380945" y="334743"/>
                  <a:pt x="382835" y="340166"/>
                </a:cubicBezTo>
                <a:cubicBezTo>
                  <a:pt x="384725" y="345589"/>
                  <a:pt x="389120" y="348300"/>
                  <a:pt x="396022" y="348300"/>
                </a:cubicBezTo>
                <a:cubicBezTo>
                  <a:pt x="403089" y="348300"/>
                  <a:pt x="407608" y="345178"/>
                  <a:pt x="409580" y="338933"/>
                </a:cubicBezTo>
                <a:cubicBezTo>
                  <a:pt x="411552" y="332689"/>
                  <a:pt x="412538" y="317817"/>
                  <a:pt x="412538" y="294317"/>
                </a:cubicBezTo>
                <a:lnTo>
                  <a:pt x="412538" y="110924"/>
                </a:lnTo>
                <a:cubicBezTo>
                  <a:pt x="412538" y="92354"/>
                  <a:pt x="411511" y="80481"/>
                  <a:pt x="409456" y="75305"/>
                </a:cubicBezTo>
                <a:cubicBezTo>
                  <a:pt x="407402" y="70129"/>
                  <a:pt x="403171" y="67540"/>
                  <a:pt x="396762" y="67540"/>
                </a:cubicBezTo>
                <a:close/>
                <a:moveTo>
                  <a:pt x="1842585" y="8381"/>
                </a:moveTo>
                <a:lnTo>
                  <a:pt x="2069362" y="8381"/>
                </a:lnTo>
                <a:lnTo>
                  <a:pt x="2069362" y="88246"/>
                </a:lnTo>
                <a:lnTo>
                  <a:pt x="2007738" y="88246"/>
                </a:lnTo>
                <a:lnTo>
                  <a:pt x="2007738" y="407459"/>
                </a:lnTo>
                <a:lnTo>
                  <a:pt x="1903963" y="407459"/>
                </a:lnTo>
                <a:lnTo>
                  <a:pt x="1903963" y="88246"/>
                </a:lnTo>
                <a:lnTo>
                  <a:pt x="1842585" y="88246"/>
                </a:lnTo>
                <a:close/>
                <a:moveTo>
                  <a:pt x="1584108" y="8381"/>
                </a:moveTo>
                <a:lnTo>
                  <a:pt x="1670875" y="8381"/>
                </a:lnTo>
                <a:lnTo>
                  <a:pt x="1729048" y="188077"/>
                </a:lnTo>
                <a:lnTo>
                  <a:pt x="1729048" y="8381"/>
                </a:lnTo>
                <a:lnTo>
                  <a:pt x="1815815" y="8381"/>
                </a:lnTo>
                <a:lnTo>
                  <a:pt x="1815815" y="407459"/>
                </a:lnTo>
                <a:lnTo>
                  <a:pt x="1724858" y="407459"/>
                </a:lnTo>
                <a:lnTo>
                  <a:pt x="1670875" y="226038"/>
                </a:lnTo>
                <a:lnTo>
                  <a:pt x="1670875" y="407459"/>
                </a:lnTo>
                <a:lnTo>
                  <a:pt x="1584108" y="407459"/>
                </a:lnTo>
                <a:close/>
                <a:moveTo>
                  <a:pt x="1031658" y="8381"/>
                </a:moveTo>
                <a:lnTo>
                  <a:pt x="1105114" y="8381"/>
                </a:lnTo>
                <a:cubicBezTo>
                  <a:pt x="1154085" y="8381"/>
                  <a:pt x="1187238" y="10271"/>
                  <a:pt x="1204575" y="14051"/>
                </a:cubicBezTo>
                <a:cubicBezTo>
                  <a:pt x="1221912" y="17830"/>
                  <a:pt x="1236045" y="27485"/>
                  <a:pt x="1246973" y="43014"/>
                </a:cubicBezTo>
                <a:cubicBezTo>
                  <a:pt x="1257901" y="58543"/>
                  <a:pt x="1263365" y="83316"/>
                  <a:pt x="1263365" y="117333"/>
                </a:cubicBezTo>
                <a:cubicBezTo>
                  <a:pt x="1263365" y="148391"/>
                  <a:pt x="1259503" y="169261"/>
                  <a:pt x="1251780" y="179943"/>
                </a:cubicBezTo>
                <a:cubicBezTo>
                  <a:pt x="1244056" y="190624"/>
                  <a:pt x="1228855" y="197033"/>
                  <a:pt x="1206178" y="199170"/>
                </a:cubicBezTo>
                <a:cubicBezTo>
                  <a:pt x="1226719" y="204264"/>
                  <a:pt x="1240523" y="211084"/>
                  <a:pt x="1247589" y="219629"/>
                </a:cubicBezTo>
                <a:cubicBezTo>
                  <a:pt x="1254655" y="228174"/>
                  <a:pt x="1259051" y="236021"/>
                  <a:pt x="1260777" y="243169"/>
                </a:cubicBezTo>
                <a:cubicBezTo>
                  <a:pt x="1262502" y="250318"/>
                  <a:pt x="1263365" y="269996"/>
                  <a:pt x="1263365" y="302205"/>
                </a:cubicBezTo>
                <a:lnTo>
                  <a:pt x="1263365" y="407459"/>
                </a:lnTo>
                <a:lnTo>
                  <a:pt x="1166985" y="407459"/>
                </a:lnTo>
                <a:lnTo>
                  <a:pt x="1166985" y="274844"/>
                </a:lnTo>
                <a:cubicBezTo>
                  <a:pt x="1166985" y="253481"/>
                  <a:pt x="1165300" y="240252"/>
                  <a:pt x="1161932" y="235158"/>
                </a:cubicBezTo>
                <a:cubicBezTo>
                  <a:pt x="1158563" y="230064"/>
                  <a:pt x="1149730" y="227517"/>
                  <a:pt x="1135433" y="227517"/>
                </a:cubicBezTo>
                <a:lnTo>
                  <a:pt x="1135433" y="407459"/>
                </a:lnTo>
                <a:lnTo>
                  <a:pt x="1031658" y="407459"/>
                </a:lnTo>
                <a:close/>
                <a:moveTo>
                  <a:pt x="831633" y="8381"/>
                </a:moveTo>
                <a:lnTo>
                  <a:pt x="1007385" y="8381"/>
                </a:lnTo>
                <a:lnTo>
                  <a:pt x="1007385" y="88246"/>
                </a:lnTo>
                <a:lnTo>
                  <a:pt x="935408" y="88246"/>
                </a:lnTo>
                <a:lnTo>
                  <a:pt x="935408" y="163921"/>
                </a:lnTo>
                <a:lnTo>
                  <a:pt x="999497" y="163921"/>
                </a:lnTo>
                <a:lnTo>
                  <a:pt x="999497" y="239841"/>
                </a:lnTo>
                <a:lnTo>
                  <a:pt x="935408" y="239841"/>
                </a:lnTo>
                <a:lnTo>
                  <a:pt x="935408" y="407459"/>
                </a:lnTo>
                <a:lnTo>
                  <a:pt x="831633" y="407459"/>
                </a:lnTo>
                <a:close/>
                <a:moveTo>
                  <a:pt x="555408" y="8381"/>
                </a:moveTo>
                <a:lnTo>
                  <a:pt x="642175" y="8381"/>
                </a:lnTo>
                <a:lnTo>
                  <a:pt x="700348" y="188077"/>
                </a:lnTo>
                <a:lnTo>
                  <a:pt x="700348" y="8381"/>
                </a:lnTo>
                <a:lnTo>
                  <a:pt x="787115" y="8381"/>
                </a:lnTo>
                <a:lnTo>
                  <a:pt x="787115" y="407459"/>
                </a:lnTo>
                <a:lnTo>
                  <a:pt x="696158" y="407459"/>
                </a:lnTo>
                <a:lnTo>
                  <a:pt x="642175" y="226038"/>
                </a:lnTo>
                <a:lnTo>
                  <a:pt x="642175" y="407459"/>
                </a:lnTo>
                <a:lnTo>
                  <a:pt x="555408" y="407459"/>
                </a:lnTo>
                <a:close/>
                <a:moveTo>
                  <a:pt x="2206019" y="0"/>
                </a:moveTo>
                <a:cubicBezTo>
                  <a:pt x="2227382" y="0"/>
                  <a:pt x="2246568" y="3492"/>
                  <a:pt x="2263576" y="10476"/>
                </a:cubicBezTo>
                <a:cubicBezTo>
                  <a:pt x="2280584" y="17460"/>
                  <a:pt x="2294265" y="27937"/>
                  <a:pt x="2304618" y="41905"/>
                </a:cubicBezTo>
                <a:cubicBezTo>
                  <a:pt x="2314970" y="55873"/>
                  <a:pt x="2321133" y="71073"/>
                  <a:pt x="2323105" y="87507"/>
                </a:cubicBezTo>
                <a:cubicBezTo>
                  <a:pt x="2325076" y="103940"/>
                  <a:pt x="2326063" y="132698"/>
                  <a:pt x="2326063" y="173780"/>
                </a:cubicBezTo>
                <a:lnTo>
                  <a:pt x="2326063" y="242060"/>
                </a:lnTo>
                <a:cubicBezTo>
                  <a:pt x="2326063" y="282157"/>
                  <a:pt x="2325118" y="310545"/>
                  <a:pt x="2323228" y="327225"/>
                </a:cubicBezTo>
                <a:cubicBezTo>
                  <a:pt x="2321338" y="343904"/>
                  <a:pt x="2315423" y="359146"/>
                  <a:pt x="2305480" y="372950"/>
                </a:cubicBezTo>
                <a:cubicBezTo>
                  <a:pt x="2295538" y="386753"/>
                  <a:pt x="2282104" y="397353"/>
                  <a:pt x="2265178" y="404748"/>
                </a:cubicBezTo>
                <a:cubicBezTo>
                  <a:pt x="2248252" y="412143"/>
                  <a:pt x="2228532" y="415840"/>
                  <a:pt x="2206019" y="415840"/>
                </a:cubicBezTo>
                <a:cubicBezTo>
                  <a:pt x="2184656" y="415840"/>
                  <a:pt x="2165470" y="412348"/>
                  <a:pt x="2148462" y="405364"/>
                </a:cubicBezTo>
                <a:cubicBezTo>
                  <a:pt x="2131454" y="398380"/>
                  <a:pt x="2117773" y="387904"/>
                  <a:pt x="2107420" y="373936"/>
                </a:cubicBezTo>
                <a:cubicBezTo>
                  <a:pt x="2097067" y="359968"/>
                  <a:pt x="2090905" y="344767"/>
                  <a:pt x="2088933" y="328334"/>
                </a:cubicBezTo>
                <a:cubicBezTo>
                  <a:pt x="2086961" y="311901"/>
                  <a:pt x="2085975" y="283143"/>
                  <a:pt x="2085975" y="242060"/>
                </a:cubicBezTo>
                <a:lnTo>
                  <a:pt x="2085975" y="173780"/>
                </a:lnTo>
                <a:cubicBezTo>
                  <a:pt x="2085975" y="133684"/>
                  <a:pt x="2086920" y="105295"/>
                  <a:pt x="2088810" y="88616"/>
                </a:cubicBezTo>
                <a:cubicBezTo>
                  <a:pt x="2090700" y="71936"/>
                  <a:pt x="2096616" y="56694"/>
                  <a:pt x="2106557" y="42891"/>
                </a:cubicBezTo>
                <a:cubicBezTo>
                  <a:pt x="2116500" y="29087"/>
                  <a:pt x="2129934" y="18488"/>
                  <a:pt x="2146860" y="11093"/>
                </a:cubicBezTo>
                <a:cubicBezTo>
                  <a:pt x="2163786" y="3698"/>
                  <a:pt x="2183506" y="0"/>
                  <a:pt x="2206019" y="0"/>
                </a:cubicBezTo>
                <a:close/>
                <a:moveTo>
                  <a:pt x="1424969" y="0"/>
                </a:moveTo>
                <a:cubicBezTo>
                  <a:pt x="1446332" y="0"/>
                  <a:pt x="1465518" y="3492"/>
                  <a:pt x="1482526" y="10476"/>
                </a:cubicBezTo>
                <a:cubicBezTo>
                  <a:pt x="1499534" y="17460"/>
                  <a:pt x="1513215" y="27937"/>
                  <a:pt x="1523568" y="41905"/>
                </a:cubicBezTo>
                <a:cubicBezTo>
                  <a:pt x="1533920" y="55873"/>
                  <a:pt x="1540083" y="71073"/>
                  <a:pt x="1542055" y="87507"/>
                </a:cubicBezTo>
                <a:cubicBezTo>
                  <a:pt x="1544027" y="103940"/>
                  <a:pt x="1545013" y="132698"/>
                  <a:pt x="1545013" y="173780"/>
                </a:cubicBezTo>
                <a:lnTo>
                  <a:pt x="1545013" y="242060"/>
                </a:lnTo>
                <a:cubicBezTo>
                  <a:pt x="1545013" y="282157"/>
                  <a:pt x="1544068" y="310545"/>
                  <a:pt x="1542178" y="327225"/>
                </a:cubicBezTo>
                <a:cubicBezTo>
                  <a:pt x="1540288" y="343904"/>
                  <a:pt x="1534372" y="359146"/>
                  <a:pt x="1524430" y="372950"/>
                </a:cubicBezTo>
                <a:cubicBezTo>
                  <a:pt x="1514488" y="386753"/>
                  <a:pt x="1501054" y="397353"/>
                  <a:pt x="1484128" y="404748"/>
                </a:cubicBezTo>
                <a:cubicBezTo>
                  <a:pt x="1467202" y="412143"/>
                  <a:pt x="1447482" y="415840"/>
                  <a:pt x="1424969" y="415840"/>
                </a:cubicBezTo>
                <a:cubicBezTo>
                  <a:pt x="1403606" y="415840"/>
                  <a:pt x="1384420" y="412348"/>
                  <a:pt x="1367412" y="405364"/>
                </a:cubicBezTo>
                <a:cubicBezTo>
                  <a:pt x="1350404" y="398380"/>
                  <a:pt x="1336723" y="387904"/>
                  <a:pt x="1326370" y="373936"/>
                </a:cubicBezTo>
                <a:cubicBezTo>
                  <a:pt x="1316017" y="359968"/>
                  <a:pt x="1309855" y="344767"/>
                  <a:pt x="1307883" y="328334"/>
                </a:cubicBezTo>
                <a:cubicBezTo>
                  <a:pt x="1305911" y="311901"/>
                  <a:pt x="1304925" y="283143"/>
                  <a:pt x="1304925" y="242060"/>
                </a:cubicBezTo>
                <a:lnTo>
                  <a:pt x="1304925" y="173780"/>
                </a:lnTo>
                <a:cubicBezTo>
                  <a:pt x="1304925" y="133684"/>
                  <a:pt x="1305870" y="105295"/>
                  <a:pt x="1307760" y="88616"/>
                </a:cubicBezTo>
                <a:cubicBezTo>
                  <a:pt x="1309650" y="71936"/>
                  <a:pt x="1315565" y="56694"/>
                  <a:pt x="1325507" y="42891"/>
                </a:cubicBezTo>
                <a:cubicBezTo>
                  <a:pt x="1335450" y="29087"/>
                  <a:pt x="1348884" y="18488"/>
                  <a:pt x="1365810" y="11093"/>
                </a:cubicBezTo>
                <a:cubicBezTo>
                  <a:pt x="1382736" y="3698"/>
                  <a:pt x="1402455" y="0"/>
                  <a:pt x="1424969" y="0"/>
                </a:cubicBezTo>
                <a:close/>
                <a:moveTo>
                  <a:pt x="396269" y="0"/>
                </a:moveTo>
                <a:cubicBezTo>
                  <a:pt x="417632" y="0"/>
                  <a:pt x="436817" y="3492"/>
                  <a:pt x="453826" y="10476"/>
                </a:cubicBezTo>
                <a:cubicBezTo>
                  <a:pt x="470834" y="17460"/>
                  <a:pt x="484515" y="27937"/>
                  <a:pt x="494867" y="41905"/>
                </a:cubicBezTo>
                <a:cubicBezTo>
                  <a:pt x="505220" y="55873"/>
                  <a:pt x="511383" y="71073"/>
                  <a:pt x="513355" y="87507"/>
                </a:cubicBezTo>
                <a:cubicBezTo>
                  <a:pt x="515327" y="103940"/>
                  <a:pt x="516313" y="132698"/>
                  <a:pt x="516313" y="173780"/>
                </a:cubicBezTo>
                <a:lnTo>
                  <a:pt x="516313" y="242060"/>
                </a:lnTo>
                <a:cubicBezTo>
                  <a:pt x="516313" y="282157"/>
                  <a:pt x="515368" y="310545"/>
                  <a:pt x="513478" y="327225"/>
                </a:cubicBezTo>
                <a:cubicBezTo>
                  <a:pt x="511588" y="343904"/>
                  <a:pt x="505672" y="359146"/>
                  <a:pt x="495730" y="372950"/>
                </a:cubicBezTo>
                <a:cubicBezTo>
                  <a:pt x="485788" y="386753"/>
                  <a:pt x="472354" y="397353"/>
                  <a:pt x="455428" y="404748"/>
                </a:cubicBezTo>
                <a:cubicBezTo>
                  <a:pt x="438502" y="412143"/>
                  <a:pt x="418782" y="415840"/>
                  <a:pt x="396269" y="415840"/>
                </a:cubicBezTo>
                <a:cubicBezTo>
                  <a:pt x="374906" y="415840"/>
                  <a:pt x="355720" y="412348"/>
                  <a:pt x="338712" y="405364"/>
                </a:cubicBezTo>
                <a:cubicBezTo>
                  <a:pt x="321704" y="398380"/>
                  <a:pt x="308023" y="387904"/>
                  <a:pt x="297670" y="373936"/>
                </a:cubicBezTo>
                <a:cubicBezTo>
                  <a:pt x="287317" y="359968"/>
                  <a:pt x="281155" y="344767"/>
                  <a:pt x="279183" y="328334"/>
                </a:cubicBezTo>
                <a:cubicBezTo>
                  <a:pt x="277211" y="311901"/>
                  <a:pt x="276225" y="283143"/>
                  <a:pt x="276225" y="242060"/>
                </a:cubicBezTo>
                <a:lnTo>
                  <a:pt x="276225" y="173780"/>
                </a:lnTo>
                <a:cubicBezTo>
                  <a:pt x="276225" y="133684"/>
                  <a:pt x="277170" y="105295"/>
                  <a:pt x="279060" y="88616"/>
                </a:cubicBezTo>
                <a:cubicBezTo>
                  <a:pt x="280949" y="71936"/>
                  <a:pt x="286866" y="56694"/>
                  <a:pt x="296807" y="42891"/>
                </a:cubicBezTo>
                <a:cubicBezTo>
                  <a:pt x="306750" y="29087"/>
                  <a:pt x="320184" y="18488"/>
                  <a:pt x="337110" y="11093"/>
                </a:cubicBezTo>
                <a:cubicBezTo>
                  <a:pt x="354036" y="3698"/>
                  <a:pt x="373756" y="0"/>
                  <a:pt x="396269" y="0"/>
                </a:cubicBezTo>
                <a:close/>
                <a:moveTo>
                  <a:pt x="121030" y="0"/>
                </a:moveTo>
                <a:cubicBezTo>
                  <a:pt x="151595" y="0"/>
                  <a:pt x="176820" y="5908"/>
                  <a:pt x="196704" y="17725"/>
                </a:cubicBezTo>
                <a:cubicBezTo>
                  <a:pt x="216588" y="29541"/>
                  <a:pt x="229653" y="44270"/>
                  <a:pt x="235897" y="61911"/>
                </a:cubicBezTo>
                <a:cubicBezTo>
                  <a:pt x="242142" y="79553"/>
                  <a:pt x="245264" y="106999"/>
                  <a:pt x="245264" y="144251"/>
                </a:cubicBezTo>
                <a:lnTo>
                  <a:pt x="245264" y="182161"/>
                </a:lnTo>
                <a:lnTo>
                  <a:pt x="141489" y="182161"/>
                </a:lnTo>
                <a:lnTo>
                  <a:pt x="141489" y="112799"/>
                </a:lnTo>
                <a:cubicBezTo>
                  <a:pt x="141489" y="92630"/>
                  <a:pt x="140380" y="80045"/>
                  <a:pt x="138161" y="75043"/>
                </a:cubicBezTo>
                <a:cubicBezTo>
                  <a:pt x="135943" y="70041"/>
                  <a:pt x="131054" y="67540"/>
                  <a:pt x="123495" y="67540"/>
                </a:cubicBezTo>
                <a:cubicBezTo>
                  <a:pt x="114950" y="67540"/>
                  <a:pt x="109527" y="70580"/>
                  <a:pt x="107226" y="76661"/>
                </a:cubicBezTo>
                <a:cubicBezTo>
                  <a:pt x="104925" y="82741"/>
                  <a:pt x="103775" y="95887"/>
                  <a:pt x="103775" y="116100"/>
                </a:cubicBezTo>
                <a:lnTo>
                  <a:pt x="103775" y="301466"/>
                </a:lnTo>
                <a:cubicBezTo>
                  <a:pt x="103775" y="320857"/>
                  <a:pt x="104925" y="333510"/>
                  <a:pt x="107226" y="339426"/>
                </a:cubicBezTo>
                <a:cubicBezTo>
                  <a:pt x="109527" y="345342"/>
                  <a:pt x="114703" y="348300"/>
                  <a:pt x="122755" y="348300"/>
                </a:cubicBezTo>
                <a:cubicBezTo>
                  <a:pt x="130479" y="348300"/>
                  <a:pt x="135532" y="345335"/>
                  <a:pt x="137915" y="339405"/>
                </a:cubicBezTo>
                <a:cubicBezTo>
                  <a:pt x="140298" y="333475"/>
                  <a:pt x="141489" y="319555"/>
                  <a:pt x="141489" y="297645"/>
                </a:cubicBezTo>
                <a:lnTo>
                  <a:pt x="141489" y="247483"/>
                </a:lnTo>
                <a:lnTo>
                  <a:pt x="245264" y="247483"/>
                </a:lnTo>
                <a:lnTo>
                  <a:pt x="245264" y="263035"/>
                </a:lnTo>
                <a:cubicBezTo>
                  <a:pt x="245264" y="304342"/>
                  <a:pt x="242347" y="333635"/>
                  <a:pt x="236513" y="350915"/>
                </a:cubicBezTo>
                <a:cubicBezTo>
                  <a:pt x="230680" y="368196"/>
                  <a:pt x="217780" y="383337"/>
                  <a:pt x="197813" y="396338"/>
                </a:cubicBezTo>
                <a:cubicBezTo>
                  <a:pt x="177847" y="409339"/>
                  <a:pt x="153239" y="415840"/>
                  <a:pt x="123988" y="415840"/>
                </a:cubicBezTo>
                <a:cubicBezTo>
                  <a:pt x="93586" y="415840"/>
                  <a:pt x="68526" y="410335"/>
                  <a:pt x="48806" y="399325"/>
                </a:cubicBezTo>
                <a:cubicBezTo>
                  <a:pt x="29087" y="388315"/>
                  <a:pt x="16022" y="373073"/>
                  <a:pt x="9613" y="353600"/>
                </a:cubicBezTo>
                <a:cubicBezTo>
                  <a:pt x="3204" y="334126"/>
                  <a:pt x="0" y="304834"/>
                  <a:pt x="0" y="265724"/>
                </a:cubicBezTo>
                <a:lnTo>
                  <a:pt x="0" y="149131"/>
                </a:lnTo>
                <a:cubicBezTo>
                  <a:pt x="0" y="120373"/>
                  <a:pt x="986" y="98804"/>
                  <a:pt x="2958" y="84425"/>
                </a:cubicBezTo>
                <a:cubicBezTo>
                  <a:pt x="4930" y="70046"/>
                  <a:pt x="10805" y="56201"/>
                  <a:pt x="20582" y="42891"/>
                </a:cubicBezTo>
                <a:cubicBezTo>
                  <a:pt x="30360" y="29580"/>
                  <a:pt x="43918" y="19104"/>
                  <a:pt x="61254" y="11462"/>
                </a:cubicBezTo>
                <a:cubicBezTo>
                  <a:pt x="78591" y="3821"/>
                  <a:pt x="98516" y="0"/>
                  <a:pt x="1210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50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E16E269-C967-723B-CBDE-20DBA6D9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1" y="0"/>
            <a:ext cx="9895216" cy="5388077"/>
          </a:xfrm>
          <a:prstGeom prst="rect">
            <a:avLst/>
          </a:prstGeom>
        </p:spPr>
      </p:pic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3999D22F-7109-A480-9F29-FD46A4025D4F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D71D4EE-87B5-5346-95ED-2EF78ACC6B9B}"/>
              </a:ext>
            </a:extLst>
          </p:cNvPr>
          <p:cNvSpPr txBox="1"/>
          <p:nvPr/>
        </p:nvSpPr>
        <p:spPr>
          <a:xfrm>
            <a:off x="411193" y="3570402"/>
            <a:ext cx="9006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La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National Basketball Association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,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comunemente nota come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NBA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,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è una lega di pallacanestro professionistica 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del Nord America. La lega è composta da 30</a:t>
            </a:r>
          </a:p>
          <a:p>
            <a:r>
              <a:rPr lang="it-IT" sz="2000" b="0" i="0" dirty="0">
                <a:solidFill>
                  <a:srgbClr val="202122"/>
                </a:solidFill>
                <a:effectLst/>
              </a:rPr>
              <a:t>squadre (di cui 29 negli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Stati Uniti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 e 1 in </a:t>
            </a:r>
            <a:r>
              <a:rPr lang="it-IT" sz="2000" b="1" i="0" dirty="0">
                <a:solidFill>
                  <a:srgbClr val="202122"/>
                </a:solidFill>
                <a:effectLst/>
              </a:rPr>
              <a:t>Canada</a:t>
            </a:r>
            <a:r>
              <a:rPr lang="it-IT" sz="2000" b="0" i="0" dirty="0">
                <a:solidFill>
                  <a:srgbClr val="202122"/>
                </a:solidFill>
                <a:effectLst/>
              </a:rPr>
              <a:t>) ed è una delle principali leghe sportive professionistiche del mondo.</a:t>
            </a:r>
            <a:endParaRPr lang="en-US" sz="2000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A4EC25E-2874-9CAB-002A-62E5CD8E4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41182" r="8855" b="41560"/>
          <a:stretch>
            <a:fillRect/>
          </a:stretch>
        </p:blipFill>
        <p:spPr>
          <a:xfrm>
            <a:off x="505461" y="2813062"/>
            <a:ext cx="4191000" cy="615938"/>
          </a:xfrm>
          <a:custGeom>
            <a:avLst/>
            <a:gdLst>
              <a:gd name="connsiteX0" fmla="*/ 3663190 w 7880370"/>
              <a:gd name="connsiteY0" fmla="*/ 236553 h 1158153"/>
              <a:gd name="connsiteX1" fmla="*/ 3663190 w 7880370"/>
              <a:gd name="connsiteY1" fmla="*/ 922283 h 1158153"/>
              <a:gd name="connsiteX2" fmla="*/ 3712885 w 7880370"/>
              <a:gd name="connsiteY2" fmla="*/ 902863 h 1158153"/>
              <a:gd name="connsiteX3" fmla="*/ 3724037 w 7880370"/>
              <a:gd name="connsiteY3" fmla="*/ 778615 h 1158153"/>
              <a:gd name="connsiteX4" fmla="*/ 3724037 w 7880370"/>
              <a:gd name="connsiteY4" fmla="*/ 357457 h 1158153"/>
              <a:gd name="connsiteX5" fmla="*/ 3720117 w 7880370"/>
              <a:gd name="connsiteY5" fmla="*/ 268681 h 1158153"/>
              <a:gd name="connsiteX6" fmla="*/ 3703511 w 7880370"/>
              <a:gd name="connsiteY6" fmla="*/ 243924 h 1158153"/>
              <a:gd name="connsiteX7" fmla="*/ 3663190 w 7880370"/>
              <a:gd name="connsiteY7" fmla="*/ 236553 h 1158153"/>
              <a:gd name="connsiteX8" fmla="*/ 2139190 w 7880370"/>
              <a:gd name="connsiteY8" fmla="*/ 236553 h 1158153"/>
              <a:gd name="connsiteX9" fmla="*/ 2139190 w 7880370"/>
              <a:gd name="connsiteY9" fmla="*/ 450545 h 1158153"/>
              <a:gd name="connsiteX10" fmla="*/ 2182887 w 7880370"/>
              <a:gd name="connsiteY10" fmla="*/ 440722 h 1158153"/>
              <a:gd name="connsiteX11" fmla="*/ 2197303 w 7880370"/>
              <a:gd name="connsiteY11" fmla="*/ 366345 h 1158153"/>
              <a:gd name="connsiteX12" fmla="*/ 2197303 w 7880370"/>
              <a:gd name="connsiteY12" fmla="*/ 306673 h 1158153"/>
              <a:gd name="connsiteX13" fmla="*/ 2182989 w 7880370"/>
              <a:gd name="connsiteY13" fmla="*/ 248998 h 1158153"/>
              <a:gd name="connsiteX14" fmla="*/ 2139190 w 7880370"/>
              <a:gd name="connsiteY14" fmla="*/ 236553 h 1158153"/>
              <a:gd name="connsiteX15" fmla="*/ 6181942 w 7880370"/>
              <a:gd name="connsiteY15" fmla="*/ 211257 h 1158153"/>
              <a:gd name="connsiteX16" fmla="*/ 6159445 w 7880370"/>
              <a:gd name="connsiteY16" fmla="*/ 223365 h 1158153"/>
              <a:gd name="connsiteX17" fmla="*/ 6151220 w 7880370"/>
              <a:gd name="connsiteY17" fmla="*/ 315486 h 1158153"/>
              <a:gd name="connsiteX18" fmla="*/ 6151220 w 7880370"/>
              <a:gd name="connsiteY18" fmla="*/ 821911 h 1158153"/>
              <a:gd name="connsiteX19" fmla="*/ 6156774 w 7880370"/>
              <a:gd name="connsiteY19" fmla="*/ 930792 h 1158153"/>
              <a:gd name="connsiteX20" fmla="*/ 6179956 w 7880370"/>
              <a:gd name="connsiteY20" fmla="*/ 946896 h 1158153"/>
              <a:gd name="connsiteX21" fmla="*/ 6204461 w 7880370"/>
              <a:gd name="connsiteY21" fmla="*/ 926925 h 1158153"/>
              <a:gd name="connsiteX22" fmla="*/ 6210700 w 7880370"/>
              <a:gd name="connsiteY22" fmla="*/ 813867 h 1158153"/>
              <a:gd name="connsiteX23" fmla="*/ 6210700 w 7880370"/>
              <a:gd name="connsiteY23" fmla="*/ 315486 h 1158153"/>
              <a:gd name="connsiteX24" fmla="*/ 6204514 w 7880370"/>
              <a:gd name="connsiteY24" fmla="*/ 226997 h 1158153"/>
              <a:gd name="connsiteX25" fmla="*/ 6181942 w 7880370"/>
              <a:gd name="connsiteY25" fmla="*/ 211257 h 1158153"/>
              <a:gd name="connsiteX26" fmla="*/ 2914868 w 7880370"/>
              <a:gd name="connsiteY26" fmla="*/ 211257 h 1158153"/>
              <a:gd name="connsiteX27" fmla="*/ 2892370 w 7880370"/>
              <a:gd name="connsiteY27" fmla="*/ 223365 h 1158153"/>
              <a:gd name="connsiteX28" fmla="*/ 2884145 w 7880370"/>
              <a:gd name="connsiteY28" fmla="*/ 315486 h 1158153"/>
              <a:gd name="connsiteX29" fmla="*/ 2884145 w 7880370"/>
              <a:gd name="connsiteY29" fmla="*/ 821911 h 1158153"/>
              <a:gd name="connsiteX30" fmla="*/ 2889700 w 7880370"/>
              <a:gd name="connsiteY30" fmla="*/ 930792 h 1158153"/>
              <a:gd name="connsiteX31" fmla="*/ 2912881 w 7880370"/>
              <a:gd name="connsiteY31" fmla="*/ 946896 h 1158153"/>
              <a:gd name="connsiteX32" fmla="*/ 2937386 w 7880370"/>
              <a:gd name="connsiteY32" fmla="*/ 926925 h 1158153"/>
              <a:gd name="connsiteX33" fmla="*/ 2943625 w 7880370"/>
              <a:gd name="connsiteY33" fmla="*/ 813867 h 1158153"/>
              <a:gd name="connsiteX34" fmla="*/ 2943625 w 7880370"/>
              <a:gd name="connsiteY34" fmla="*/ 315486 h 1158153"/>
              <a:gd name="connsiteX35" fmla="*/ 2937439 w 7880370"/>
              <a:gd name="connsiteY35" fmla="*/ 226997 h 1158153"/>
              <a:gd name="connsiteX36" fmla="*/ 2914868 w 7880370"/>
              <a:gd name="connsiteY36" fmla="*/ 211257 h 1158153"/>
              <a:gd name="connsiteX37" fmla="*/ 7362824 w 7880370"/>
              <a:gd name="connsiteY37" fmla="*/ 23245 h 1158153"/>
              <a:gd name="connsiteX38" fmla="*/ 7861910 w 7880370"/>
              <a:gd name="connsiteY38" fmla="*/ 23245 h 1158153"/>
              <a:gd name="connsiteX39" fmla="*/ 7861910 w 7880370"/>
              <a:gd name="connsiteY39" fmla="*/ 268002 h 1158153"/>
              <a:gd name="connsiteX40" fmla="*/ 7673215 w 7880370"/>
              <a:gd name="connsiteY40" fmla="*/ 268002 h 1158153"/>
              <a:gd name="connsiteX41" fmla="*/ 7673215 w 7880370"/>
              <a:gd name="connsiteY41" fmla="*/ 446443 h 1158153"/>
              <a:gd name="connsiteX42" fmla="*/ 7849604 w 7880370"/>
              <a:gd name="connsiteY42" fmla="*/ 446443 h 1158153"/>
              <a:gd name="connsiteX43" fmla="*/ 7849604 w 7880370"/>
              <a:gd name="connsiteY43" fmla="*/ 680261 h 1158153"/>
              <a:gd name="connsiteX44" fmla="*/ 7673215 w 7880370"/>
              <a:gd name="connsiteY44" fmla="*/ 680261 h 1158153"/>
              <a:gd name="connsiteX45" fmla="*/ 7673215 w 7880370"/>
              <a:gd name="connsiteY45" fmla="*/ 890834 h 1158153"/>
              <a:gd name="connsiteX46" fmla="*/ 7880370 w 7880370"/>
              <a:gd name="connsiteY46" fmla="*/ 890834 h 1158153"/>
              <a:gd name="connsiteX47" fmla="*/ 7880370 w 7880370"/>
              <a:gd name="connsiteY47" fmla="*/ 1135591 h 1158153"/>
              <a:gd name="connsiteX48" fmla="*/ 7362824 w 7880370"/>
              <a:gd name="connsiteY48" fmla="*/ 1135591 h 1158153"/>
              <a:gd name="connsiteX49" fmla="*/ 6610350 w 7880370"/>
              <a:gd name="connsiteY49" fmla="*/ 23245 h 1158153"/>
              <a:gd name="connsiteX50" fmla="*/ 6870927 w 7880370"/>
              <a:gd name="connsiteY50" fmla="*/ 23245 h 1158153"/>
              <a:gd name="connsiteX51" fmla="*/ 7004832 w 7880370"/>
              <a:gd name="connsiteY51" fmla="*/ 511798 h 1158153"/>
              <a:gd name="connsiteX52" fmla="*/ 7004832 w 7880370"/>
              <a:gd name="connsiteY52" fmla="*/ 23245 h 1158153"/>
              <a:gd name="connsiteX53" fmla="*/ 7268732 w 7880370"/>
              <a:gd name="connsiteY53" fmla="*/ 23245 h 1158153"/>
              <a:gd name="connsiteX54" fmla="*/ 7268732 w 7880370"/>
              <a:gd name="connsiteY54" fmla="*/ 1135591 h 1158153"/>
              <a:gd name="connsiteX55" fmla="*/ 6996500 w 7880370"/>
              <a:gd name="connsiteY55" fmla="*/ 1135591 h 1158153"/>
              <a:gd name="connsiteX56" fmla="*/ 6874250 w 7880370"/>
              <a:gd name="connsiteY56" fmla="*/ 642349 h 1158153"/>
              <a:gd name="connsiteX57" fmla="*/ 6874250 w 7880370"/>
              <a:gd name="connsiteY57" fmla="*/ 1135591 h 1158153"/>
              <a:gd name="connsiteX58" fmla="*/ 6610350 w 7880370"/>
              <a:gd name="connsiteY58" fmla="*/ 1135591 h 1158153"/>
              <a:gd name="connsiteX59" fmla="*/ 5438775 w 7880370"/>
              <a:gd name="connsiteY59" fmla="*/ 23245 h 1158153"/>
              <a:gd name="connsiteX60" fmla="*/ 5749165 w 7880370"/>
              <a:gd name="connsiteY60" fmla="*/ 23245 h 1158153"/>
              <a:gd name="connsiteX61" fmla="*/ 5749165 w 7880370"/>
              <a:gd name="connsiteY61" fmla="*/ 1135591 h 1158153"/>
              <a:gd name="connsiteX62" fmla="*/ 5438775 w 7880370"/>
              <a:gd name="connsiteY62" fmla="*/ 1135591 h 1158153"/>
              <a:gd name="connsiteX63" fmla="*/ 4863763 w 7880370"/>
              <a:gd name="connsiteY63" fmla="*/ 23245 h 1158153"/>
              <a:gd name="connsiteX64" fmla="*/ 5386094 w 7880370"/>
              <a:gd name="connsiteY64" fmla="*/ 23245 h 1158153"/>
              <a:gd name="connsiteX65" fmla="*/ 5386094 w 7880370"/>
              <a:gd name="connsiteY65" fmla="*/ 255814 h 1158153"/>
              <a:gd name="connsiteX66" fmla="*/ 5176974 w 7880370"/>
              <a:gd name="connsiteY66" fmla="*/ 890834 h 1158153"/>
              <a:gd name="connsiteX67" fmla="*/ 5386094 w 7880370"/>
              <a:gd name="connsiteY67" fmla="*/ 890834 h 1158153"/>
              <a:gd name="connsiteX68" fmla="*/ 5386094 w 7880370"/>
              <a:gd name="connsiteY68" fmla="*/ 1135591 h 1158153"/>
              <a:gd name="connsiteX69" fmla="*/ 4838467 w 7880370"/>
              <a:gd name="connsiteY69" fmla="*/ 1135591 h 1158153"/>
              <a:gd name="connsiteX70" fmla="*/ 4838467 w 7880370"/>
              <a:gd name="connsiteY70" fmla="*/ 961787 h 1158153"/>
              <a:gd name="connsiteX71" fmla="*/ 5055076 w 7880370"/>
              <a:gd name="connsiteY71" fmla="*/ 268002 h 1158153"/>
              <a:gd name="connsiteX72" fmla="*/ 4863763 w 7880370"/>
              <a:gd name="connsiteY72" fmla="*/ 268002 h 1158153"/>
              <a:gd name="connsiteX73" fmla="*/ 4120223 w 7880370"/>
              <a:gd name="connsiteY73" fmla="*/ 23245 h 1158153"/>
              <a:gd name="connsiteX74" fmla="*/ 4430614 w 7880370"/>
              <a:gd name="connsiteY74" fmla="*/ 23245 h 1158153"/>
              <a:gd name="connsiteX75" fmla="*/ 4430614 w 7880370"/>
              <a:gd name="connsiteY75" fmla="*/ 850048 h 1158153"/>
              <a:gd name="connsiteX76" fmla="*/ 4436072 w 7880370"/>
              <a:gd name="connsiteY76" fmla="*/ 932950 h 1158153"/>
              <a:gd name="connsiteX77" fmla="*/ 4455258 w 7880370"/>
              <a:gd name="connsiteY77" fmla="*/ 946896 h 1158153"/>
              <a:gd name="connsiteX78" fmla="*/ 4478161 w 7880370"/>
              <a:gd name="connsiteY78" fmla="*/ 930621 h 1158153"/>
              <a:gd name="connsiteX79" fmla="*/ 4483941 w 7880370"/>
              <a:gd name="connsiteY79" fmla="*/ 835990 h 1158153"/>
              <a:gd name="connsiteX80" fmla="*/ 4483941 w 7880370"/>
              <a:gd name="connsiteY80" fmla="*/ 23245 h 1158153"/>
              <a:gd name="connsiteX81" fmla="*/ 4794331 w 7880370"/>
              <a:gd name="connsiteY81" fmla="*/ 23245 h 1158153"/>
              <a:gd name="connsiteX82" fmla="*/ 4794331 w 7880370"/>
              <a:gd name="connsiteY82" fmla="*/ 761896 h 1158153"/>
              <a:gd name="connsiteX83" fmla="*/ 4785923 w 7880370"/>
              <a:gd name="connsiteY83" fmla="*/ 938275 h 1158153"/>
              <a:gd name="connsiteX84" fmla="*/ 4735764 w 7880370"/>
              <a:gd name="connsiteY84" fmla="*/ 1045896 h 1158153"/>
              <a:gd name="connsiteX85" fmla="*/ 4626290 w 7880370"/>
              <a:gd name="connsiteY85" fmla="*/ 1129764 h 1158153"/>
              <a:gd name="connsiteX86" fmla="*/ 4467329 w 7880370"/>
              <a:gd name="connsiteY86" fmla="*/ 1158153 h 1158153"/>
              <a:gd name="connsiteX87" fmla="*/ 4289412 w 7880370"/>
              <a:gd name="connsiteY87" fmla="*/ 1124663 h 1158153"/>
              <a:gd name="connsiteX88" fmla="*/ 4172962 w 7880370"/>
              <a:gd name="connsiteY88" fmla="*/ 1036789 h 1158153"/>
              <a:gd name="connsiteX89" fmla="*/ 4127151 w 7880370"/>
              <a:gd name="connsiteY89" fmla="*/ 923266 h 1158153"/>
              <a:gd name="connsiteX90" fmla="*/ 4120223 w 7880370"/>
              <a:gd name="connsiteY90" fmla="*/ 678808 h 1158153"/>
              <a:gd name="connsiteX91" fmla="*/ 3352800 w 7880370"/>
              <a:gd name="connsiteY91" fmla="*/ 23245 h 1158153"/>
              <a:gd name="connsiteX92" fmla="*/ 3577634 w 7880370"/>
              <a:gd name="connsiteY92" fmla="*/ 23245 h 1158153"/>
              <a:gd name="connsiteX93" fmla="*/ 3858872 w 7880370"/>
              <a:gd name="connsiteY93" fmla="*/ 42938 h 1158153"/>
              <a:gd name="connsiteX94" fmla="*/ 3974665 w 7880370"/>
              <a:gd name="connsiteY94" fmla="*/ 108507 h 1158153"/>
              <a:gd name="connsiteX95" fmla="*/ 4024621 w 7880370"/>
              <a:gd name="connsiteY95" fmla="*/ 209377 h 1158153"/>
              <a:gd name="connsiteX96" fmla="*/ 4034428 w 7880370"/>
              <a:gd name="connsiteY96" fmla="*/ 419587 h 1158153"/>
              <a:gd name="connsiteX97" fmla="*/ 4034428 w 7880370"/>
              <a:gd name="connsiteY97" fmla="*/ 799563 h 1158153"/>
              <a:gd name="connsiteX98" fmla="*/ 4019804 w 7880370"/>
              <a:gd name="connsiteY98" fmla="*/ 999507 h 1158153"/>
              <a:gd name="connsiteX99" fmla="*/ 3967961 w 7880370"/>
              <a:gd name="connsiteY99" fmla="*/ 1082195 h 1158153"/>
              <a:gd name="connsiteX100" fmla="*/ 3878170 w 7880370"/>
              <a:gd name="connsiteY100" fmla="*/ 1124033 h 1158153"/>
              <a:gd name="connsiteX101" fmla="*/ 3722435 w 7880370"/>
              <a:gd name="connsiteY101" fmla="*/ 1135591 h 1158153"/>
              <a:gd name="connsiteX102" fmla="*/ 3352800 w 7880370"/>
              <a:gd name="connsiteY102" fmla="*/ 1135591 h 1158153"/>
              <a:gd name="connsiteX103" fmla="*/ 1828800 w 7880370"/>
              <a:gd name="connsiteY103" fmla="*/ 23245 h 1158153"/>
              <a:gd name="connsiteX104" fmla="*/ 2042311 w 7880370"/>
              <a:gd name="connsiteY104" fmla="*/ 23245 h 1158153"/>
              <a:gd name="connsiteX105" fmla="*/ 2317695 w 7880370"/>
              <a:gd name="connsiteY105" fmla="*/ 39509 h 1158153"/>
              <a:gd name="connsiteX106" fmla="*/ 2439731 w 7880370"/>
              <a:gd name="connsiteY106" fmla="*/ 123217 h 1158153"/>
              <a:gd name="connsiteX107" fmla="*/ 2487183 w 7880370"/>
              <a:gd name="connsiteY107" fmla="*/ 333358 h 1158153"/>
              <a:gd name="connsiteX108" fmla="*/ 2452438 w 7880370"/>
              <a:gd name="connsiteY108" fmla="*/ 512279 h 1158153"/>
              <a:gd name="connsiteX109" fmla="*/ 2331667 w 7880370"/>
              <a:gd name="connsiteY109" fmla="*/ 562145 h 1158153"/>
              <a:gd name="connsiteX110" fmla="*/ 2440602 w 7880370"/>
              <a:gd name="connsiteY110" fmla="*/ 602674 h 1158153"/>
              <a:gd name="connsiteX111" fmla="*/ 2479609 w 7880370"/>
              <a:gd name="connsiteY111" fmla="*/ 672009 h 1158153"/>
              <a:gd name="connsiteX112" fmla="*/ 2487183 w 7880370"/>
              <a:gd name="connsiteY112" fmla="*/ 835958 h 1158153"/>
              <a:gd name="connsiteX113" fmla="*/ 2487183 w 7880370"/>
              <a:gd name="connsiteY113" fmla="*/ 1135591 h 1158153"/>
              <a:gd name="connsiteX114" fmla="*/ 2197303 w 7880370"/>
              <a:gd name="connsiteY114" fmla="*/ 1135591 h 1158153"/>
              <a:gd name="connsiteX115" fmla="*/ 2197303 w 7880370"/>
              <a:gd name="connsiteY115" fmla="*/ 761661 h 1158153"/>
              <a:gd name="connsiteX116" fmla="*/ 2186562 w 7880370"/>
              <a:gd name="connsiteY116" fmla="*/ 662918 h 1158153"/>
              <a:gd name="connsiteX117" fmla="*/ 2139190 w 7880370"/>
              <a:gd name="connsiteY117" fmla="*/ 646761 h 1158153"/>
              <a:gd name="connsiteX118" fmla="*/ 2139190 w 7880370"/>
              <a:gd name="connsiteY118" fmla="*/ 1135591 h 1158153"/>
              <a:gd name="connsiteX119" fmla="*/ 1828800 w 7880370"/>
              <a:gd name="connsiteY119" fmla="*/ 1135591 h 1158153"/>
              <a:gd name="connsiteX120" fmla="*/ 1133243 w 7880370"/>
              <a:gd name="connsiteY120" fmla="*/ 23245 h 1158153"/>
              <a:gd name="connsiteX121" fmla="*/ 1777952 w 7880370"/>
              <a:gd name="connsiteY121" fmla="*/ 23245 h 1158153"/>
              <a:gd name="connsiteX122" fmla="*/ 1777952 w 7880370"/>
              <a:gd name="connsiteY122" fmla="*/ 268002 h 1158153"/>
              <a:gd name="connsiteX123" fmla="*/ 1610451 w 7880370"/>
              <a:gd name="connsiteY123" fmla="*/ 268002 h 1158153"/>
              <a:gd name="connsiteX124" fmla="*/ 1610451 w 7880370"/>
              <a:gd name="connsiteY124" fmla="*/ 1135591 h 1158153"/>
              <a:gd name="connsiteX125" fmla="*/ 1300060 w 7880370"/>
              <a:gd name="connsiteY125" fmla="*/ 1135591 h 1158153"/>
              <a:gd name="connsiteX126" fmla="*/ 1300060 w 7880370"/>
              <a:gd name="connsiteY126" fmla="*/ 268002 h 1158153"/>
              <a:gd name="connsiteX127" fmla="*/ 1133243 w 7880370"/>
              <a:gd name="connsiteY127" fmla="*/ 268002 h 1158153"/>
              <a:gd name="connsiteX128" fmla="*/ 409575 w 7880370"/>
              <a:gd name="connsiteY128" fmla="*/ 23245 h 1158153"/>
              <a:gd name="connsiteX129" fmla="*/ 670153 w 7880370"/>
              <a:gd name="connsiteY129" fmla="*/ 23245 h 1158153"/>
              <a:gd name="connsiteX130" fmla="*/ 804058 w 7880370"/>
              <a:gd name="connsiteY130" fmla="*/ 511798 h 1158153"/>
              <a:gd name="connsiteX131" fmla="*/ 804058 w 7880370"/>
              <a:gd name="connsiteY131" fmla="*/ 23245 h 1158153"/>
              <a:gd name="connsiteX132" fmla="*/ 1067958 w 7880370"/>
              <a:gd name="connsiteY132" fmla="*/ 23245 h 1158153"/>
              <a:gd name="connsiteX133" fmla="*/ 1067958 w 7880370"/>
              <a:gd name="connsiteY133" fmla="*/ 1135591 h 1158153"/>
              <a:gd name="connsiteX134" fmla="*/ 795726 w 7880370"/>
              <a:gd name="connsiteY134" fmla="*/ 1135591 h 1158153"/>
              <a:gd name="connsiteX135" fmla="*/ 673475 w 7880370"/>
              <a:gd name="connsiteY135" fmla="*/ 642349 h 1158153"/>
              <a:gd name="connsiteX136" fmla="*/ 673475 w 7880370"/>
              <a:gd name="connsiteY136" fmla="*/ 1135591 h 1158153"/>
              <a:gd name="connsiteX137" fmla="*/ 409575 w 7880370"/>
              <a:gd name="connsiteY137" fmla="*/ 1135591 h 1158153"/>
              <a:gd name="connsiteX138" fmla="*/ 0 w 7880370"/>
              <a:gd name="connsiteY138" fmla="*/ 23245 h 1158153"/>
              <a:gd name="connsiteX139" fmla="*/ 310390 w 7880370"/>
              <a:gd name="connsiteY139" fmla="*/ 23245 h 1158153"/>
              <a:gd name="connsiteX140" fmla="*/ 310390 w 7880370"/>
              <a:gd name="connsiteY140" fmla="*/ 1135591 h 1158153"/>
              <a:gd name="connsiteX141" fmla="*/ 0 w 7880370"/>
              <a:gd name="connsiteY141" fmla="*/ 1135591 h 1158153"/>
              <a:gd name="connsiteX142" fmla="*/ 6180618 w 7880370"/>
              <a:gd name="connsiteY142" fmla="*/ 0 h 1158153"/>
              <a:gd name="connsiteX143" fmla="*/ 6343028 w 7880370"/>
              <a:gd name="connsiteY143" fmla="*/ 29831 h 1158153"/>
              <a:gd name="connsiteX144" fmla="*/ 6459986 w 7880370"/>
              <a:gd name="connsiteY144" fmla="*/ 119601 h 1158153"/>
              <a:gd name="connsiteX145" fmla="*/ 6512731 w 7880370"/>
              <a:gd name="connsiteY145" fmla="*/ 249276 h 1158153"/>
              <a:gd name="connsiteX146" fmla="*/ 6521090 w 7880370"/>
              <a:gd name="connsiteY146" fmla="*/ 486235 h 1158153"/>
              <a:gd name="connsiteX147" fmla="*/ 6521090 w 7880370"/>
              <a:gd name="connsiteY147" fmla="*/ 671918 h 1158153"/>
              <a:gd name="connsiteX148" fmla="*/ 6513094 w 7880370"/>
              <a:gd name="connsiteY148" fmla="*/ 905806 h 1158153"/>
              <a:gd name="connsiteX149" fmla="*/ 6462406 w 7880370"/>
              <a:gd name="connsiteY149" fmla="*/ 1035758 h 1158153"/>
              <a:gd name="connsiteX150" fmla="*/ 6347622 w 7880370"/>
              <a:gd name="connsiteY150" fmla="*/ 1126623 h 1158153"/>
              <a:gd name="connsiteX151" fmla="*/ 6180618 w 7880370"/>
              <a:gd name="connsiteY151" fmla="*/ 1158153 h 1158153"/>
              <a:gd name="connsiteX152" fmla="*/ 6018202 w 7880370"/>
              <a:gd name="connsiteY152" fmla="*/ 1128514 h 1158153"/>
              <a:gd name="connsiteX153" fmla="*/ 5901720 w 7880370"/>
              <a:gd name="connsiteY153" fmla="*/ 1038952 h 1158153"/>
              <a:gd name="connsiteX154" fmla="*/ 5849087 w 7880370"/>
              <a:gd name="connsiteY154" fmla="*/ 910111 h 1158153"/>
              <a:gd name="connsiteX155" fmla="*/ 5840829 w 7880370"/>
              <a:gd name="connsiteY155" fmla="*/ 671918 h 1158153"/>
              <a:gd name="connsiteX156" fmla="*/ 5840829 w 7880370"/>
              <a:gd name="connsiteY156" fmla="*/ 486235 h 1158153"/>
              <a:gd name="connsiteX157" fmla="*/ 5848724 w 7880370"/>
              <a:gd name="connsiteY157" fmla="*/ 251466 h 1158153"/>
              <a:gd name="connsiteX158" fmla="*/ 5899300 w 7880370"/>
              <a:gd name="connsiteY158" fmla="*/ 122416 h 1158153"/>
              <a:gd name="connsiteX159" fmla="*/ 6014120 w 7880370"/>
              <a:gd name="connsiteY159" fmla="*/ 31545 h 1158153"/>
              <a:gd name="connsiteX160" fmla="*/ 6180618 w 7880370"/>
              <a:gd name="connsiteY160" fmla="*/ 0 h 1158153"/>
              <a:gd name="connsiteX161" fmla="*/ 2913543 w 7880370"/>
              <a:gd name="connsiteY161" fmla="*/ 0 h 1158153"/>
              <a:gd name="connsiteX162" fmla="*/ 3075954 w 7880370"/>
              <a:gd name="connsiteY162" fmla="*/ 29831 h 1158153"/>
              <a:gd name="connsiteX163" fmla="*/ 3192911 w 7880370"/>
              <a:gd name="connsiteY163" fmla="*/ 119601 h 1158153"/>
              <a:gd name="connsiteX164" fmla="*/ 3245656 w 7880370"/>
              <a:gd name="connsiteY164" fmla="*/ 249276 h 1158153"/>
              <a:gd name="connsiteX165" fmla="*/ 3254015 w 7880370"/>
              <a:gd name="connsiteY165" fmla="*/ 486235 h 1158153"/>
              <a:gd name="connsiteX166" fmla="*/ 3254015 w 7880370"/>
              <a:gd name="connsiteY166" fmla="*/ 671918 h 1158153"/>
              <a:gd name="connsiteX167" fmla="*/ 3246019 w 7880370"/>
              <a:gd name="connsiteY167" fmla="*/ 905806 h 1158153"/>
              <a:gd name="connsiteX168" fmla="*/ 3195331 w 7880370"/>
              <a:gd name="connsiteY168" fmla="*/ 1035758 h 1158153"/>
              <a:gd name="connsiteX169" fmla="*/ 3080548 w 7880370"/>
              <a:gd name="connsiteY169" fmla="*/ 1126623 h 1158153"/>
              <a:gd name="connsiteX170" fmla="*/ 2913543 w 7880370"/>
              <a:gd name="connsiteY170" fmla="*/ 1158153 h 1158153"/>
              <a:gd name="connsiteX171" fmla="*/ 2751126 w 7880370"/>
              <a:gd name="connsiteY171" fmla="*/ 1128514 h 1158153"/>
              <a:gd name="connsiteX172" fmla="*/ 2634645 w 7880370"/>
              <a:gd name="connsiteY172" fmla="*/ 1038952 h 1158153"/>
              <a:gd name="connsiteX173" fmla="*/ 2582012 w 7880370"/>
              <a:gd name="connsiteY173" fmla="*/ 910111 h 1158153"/>
              <a:gd name="connsiteX174" fmla="*/ 2573754 w 7880370"/>
              <a:gd name="connsiteY174" fmla="*/ 671918 h 1158153"/>
              <a:gd name="connsiteX175" fmla="*/ 2573754 w 7880370"/>
              <a:gd name="connsiteY175" fmla="*/ 486235 h 1158153"/>
              <a:gd name="connsiteX176" fmla="*/ 2581649 w 7880370"/>
              <a:gd name="connsiteY176" fmla="*/ 251466 h 1158153"/>
              <a:gd name="connsiteX177" fmla="*/ 2632225 w 7880370"/>
              <a:gd name="connsiteY177" fmla="*/ 122416 h 1158153"/>
              <a:gd name="connsiteX178" fmla="*/ 2747046 w 7880370"/>
              <a:gd name="connsiteY178" fmla="*/ 31545 h 1158153"/>
              <a:gd name="connsiteX179" fmla="*/ 2913543 w 7880370"/>
              <a:gd name="connsiteY179" fmla="*/ 0 h 1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7880370" h="1158153">
                <a:moveTo>
                  <a:pt x="3663190" y="236553"/>
                </a:moveTo>
                <a:lnTo>
                  <a:pt x="3663190" y="922283"/>
                </a:lnTo>
                <a:cubicBezTo>
                  <a:pt x="3688885" y="922283"/>
                  <a:pt x="3705450" y="915810"/>
                  <a:pt x="3712885" y="902863"/>
                </a:cubicBezTo>
                <a:cubicBezTo>
                  <a:pt x="3720320" y="889915"/>
                  <a:pt x="3724037" y="848499"/>
                  <a:pt x="3724037" y="778615"/>
                </a:cubicBezTo>
                <a:lnTo>
                  <a:pt x="3724037" y="357457"/>
                </a:lnTo>
                <a:cubicBezTo>
                  <a:pt x="3724037" y="309863"/>
                  <a:pt x="3722731" y="280271"/>
                  <a:pt x="3720117" y="268681"/>
                </a:cubicBezTo>
                <a:cubicBezTo>
                  <a:pt x="3717503" y="257090"/>
                  <a:pt x="3711968" y="248838"/>
                  <a:pt x="3703511" y="243924"/>
                </a:cubicBezTo>
                <a:cubicBezTo>
                  <a:pt x="3695054" y="239010"/>
                  <a:pt x="3681614" y="236553"/>
                  <a:pt x="3663190" y="236553"/>
                </a:cubicBezTo>
                <a:close/>
                <a:moveTo>
                  <a:pt x="2139190" y="236553"/>
                </a:moveTo>
                <a:lnTo>
                  <a:pt x="2139190" y="450545"/>
                </a:lnTo>
                <a:cubicBezTo>
                  <a:pt x="2158711" y="450545"/>
                  <a:pt x="2173277" y="447270"/>
                  <a:pt x="2182887" y="440722"/>
                </a:cubicBezTo>
                <a:cubicBezTo>
                  <a:pt x="2192498" y="434174"/>
                  <a:pt x="2197303" y="409381"/>
                  <a:pt x="2197303" y="366345"/>
                </a:cubicBezTo>
                <a:lnTo>
                  <a:pt x="2197303" y="306673"/>
                </a:lnTo>
                <a:cubicBezTo>
                  <a:pt x="2197303" y="276520"/>
                  <a:pt x="2192532" y="257295"/>
                  <a:pt x="2182989" y="248998"/>
                </a:cubicBezTo>
                <a:cubicBezTo>
                  <a:pt x="2173446" y="240701"/>
                  <a:pt x="2158846" y="236553"/>
                  <a:pt x="2139190" y="236553"/>
                </a:cubicBezTo>
                <a:close/>
                <a:moveTo>
                  <a:pt x="6181942" y="211257"/>
                </a:moveTo>
                <a:cubicBezTo>
                  <a:pt x="6172428" y="211257"/>
                  <a:pt x="6164928" y="215293"/>
                  <a:pt x="6159445" y="223365"/>
                </a:cubicBezTo>
                <a:cubicBezTo>
                  <a:pt x="6153962" y="231438"/>
                  <a:pt x="6151220" y="262145"/>
                  <a:pt x="6151220" y="315486"/>
                </a:cubicBezTo>
                <a:lnTo>
                  <a:pt x="6151220" y="821911"/>
                </a:lnTo>
                <a:cubicBezTo>
                  <a:pt x="6151220" y="883762"/>
                  <a:pt x="6153071" y="920056"/>
                  <a:pt x="6156774" y="930792"/>
                </a:cubicBezTo>
                <a:cubicBezTo>
                  <a:pt x="6160478" y="941528"/>
                  <a:pt x="6168204" y="946896"/>
                  <a:pt x="6179956" y="946896"/>
                </a:cubicBezTo>
                <a:cubicBezTo>
                  <a:pt x="6192133" y="946896"/>
                  <a:pt x="6200302" y="940239"/>
                  <a:pt x="6204461" y="926925"/>
                </a:cubicBezTo>
                <a:cubicBezTo>
                  <a:pt x="6208620" y="913611"/>
                  <a:pt x="6210700" y="875925"/>
                  <a:pt x="6210700" y="813867"/>
                </a:cubicBezTo>
                <a:lnTo>
                  <a:pt x="6210700" y="315486"/>
                </a:lnTo>
                <a:cubicBezTo>
                  <a:pt x="6210700" y="266987"/>
                  <a:pt x="6208638" y="237491"/>
                  <a:pt x="6204514" y="226997"/>
                </a:cubicBezTo>
                <a:cubicBezTo>
                  <a:pt x="6200391" y="216504"/>
                  <a:pt x="6192868" y="211257"/>
                  <a:pt x="6181942" y="211257"/>
                </a:cubicBezTo>
                <a:close/>
                <a:moveTo>
                  <a:pt x="2914868" y="211257"/>
                </a:moveTo>
                <a:cubicBezTo>
                  <a:pt x="2905353" y="211257"/>
                  <a:pt x="2897854" y="215293"/>
                  <a:pt x="2892370" y="223365"/>
                </a:cubicBezTo>
                <a:cubicBezTo>
                  <a:pt x="2886887" y="231438"/>
                  <a:pt x="2884145" y="262145"/>
                  <a:pt x="2884145" y="315486"/>
                </a:cubicBezTo>
                <a:lnTo>
                  <a:pt x="2884145" y="821911"/>
                </a:lnTo>
                <a:cubicBezTo>
                  <a:pt x="2884145" y="883762"/>
                  <a:pt x="2885996" y="920056"/>
                  <a:pt x="2889700" y="930792"/>
                </a:cubicBezTo>
                <a:cubicBezTo>
                  <a:pt x="2893403" y="941528"/>
                  <a:pt x="2901130" y="946896"/>
                  <a:pt x="2912881" y="946896"/>
                </a:cubicBezTo>
                <a:cubicBezTo>
                  <a:pt x="2925059" y="946896"/>
                  <a:pt x="2933227" y="940239"/>
                  <a:pt x="2937386" y="926925"/>
                </a:cubicBezTo>
                <a:cubicBezTo>
                  <a:pt x="2941545" y="913611"/>
                  <a:pt x="2943625" y="875925"/>
                  <a:pt x="2943625" y="813867"/>
                </a:cubicBezTo>
                <a:lnTo>
                  <a:pt x="2943625" y="315486"/>
                </a:lnTo>
                <a:cubicBezTo>
                  <a:pt x="2943625" y="266987"/>
                  <a:pt x="2941563" y="237491"/>
                  <a:pt x="2937439" y="226997"/>
                </a:cubicBezTo>
                <a:cubicBezTo>
                  <a:pt x="2933316" y="216504"/>
                  <a:pt x="2925793" y="211257"/>
                  <a:pt x="2914868" y="211257"/>
                </a:cubicBezTo>
                <a:close/>
                <a:moveTo>
                  <a:pt x="7362824" y="23245"/>
                </a:moveTo>
                <a:lnTo>
                  <a:pt x="7861910" y="23245"/>
                </a:lnTo>
                <a:lnTo>
                  <a:pt x="7861910" y="268002"/>
                </a:lnTo>
                <a:lnTo>
                  <a:pt x="7673215" y="268002"/>
                </a:lnTo>
                <a:lnTo>
                  <a:pt x="7673215" y="446443"/>
                </a:lnTo>
                <a:lnTo>
                  <a:pt x="7849604" y="446443"/>
                </a:lnTo>
                <a:lnTo>
                  <a:pt x="7849604" y="680261"/>
                </a:lnTo>
                <a:lnTo>
                  <a:pt x="7673215" y="680261"/>
                </a:lnTo>
                <a:lnTo>
                  <a:pt x="7673215" y="890834"/>
                </a:lnTo>
                <a:lnTo>
                  <a:pt x="7880370" y="890834"/>
                </a:lnTo>
                <a:lnTo>
                  <a:pt x="7880370" y="1135591"/>
                </a:lnTo>
                <a:lnTo>
                  <a:pt x="7362824" y="1135591"/>
                </a:lnTo>
                <a:close/>
                <a:moveTo>
                  <a:pt x="6610350" y="23245"/>
                </a:moveTo>
                <a:lnTo>
                  <a:pt x="6870927" y="23245"/>
                </a:lnTo>
                <a:lnTo>
                  <a:pt x="7004832" y="511798"/>
                </a:lnTo>
                <a:lnTo>
                  <a:pt x="7004832" y="23245"/>
                </a:lnTo>
                <a:lnTo>
                  <a:pt x="7268732" y="23245"/>
                </a:lnTo>
                <a:lnTo>
                  <a:pt x="7268732" y="1135591"/>
                </a:lnTo>
                <a:lnTo>
                  <a:pt x="6996500" y="1135591"/>
                </a:lnTo>
                <a:lnTo>
                  <a:pt x="6874250" y="642349"/>
                </a:lnTo>
                <a:lnTo>
                  <a:pt x="6874250" y="1135591"/>
                </a:lnTo>
                <a:lnTo>
                  <a:pt x="6610350" y="1135591"/>
                </a:lnTo>
                <a:close/>
                <a:moveTo>
                  <a:pt x="5438775" y="23245"/>
                </a:moveTo>
                <a:lnTo>
                  <a:pt x="5749165" y="23245"/>
                </a:lnTo>
                <a:lnTo>
                  <a:pt x="5749165" y="1135591"/>
                </a:lnTo>
                <a:lnTo>
                  <a:pt x="5438775" y="1135591"/>
                </a:lnTo>
                <a:close/>
                <a:moveTo>
                  <a:pt x="4863763" y="23245"/>
                </a:moveTo>
                <a:lnTo>
                  <a:pt x="5386094" y="23245"/>
                </a:lnTo>
                <a:lnTo>
                  <a:pt x="5386094" y="255814"/>
                </a:lnTo>
                <a:lnTo>
                  <a:pt x="5176974" y="890834"/>
                </a:lnTo>
                <a:lnTo>
                  <a:pt x="5386094" y="890834"/>
                </a:lnTo>
                <a:lnTo>
                  <a:pt x="5386094" y="1135591"/>
                </a:lnTo>
                <a:lnTo>
                  <a:pt x="4838467" y="1135591"/>
                </a:lnTo>
                <a:lnTo>
                  <a:pt x="4838467" y="961787"/>
                </a:lnTo>
                <a:lnTo>
                  <a:pt x="5055076" y="268002"/>
                </a:lnTo>
                <a:lnTo>
                  <a:pt x="4863763" y="268002"/>
                </a:lnTo>
                <a:close/>
                <a:moveTo>
                  <a:pt x="4120223" y="23245"/>
                </a:moveTo>
                <a:lnTo>
                  <a:pt x="4430614" y="23245"/>
                </a:lnTo>
                <a:lnTo>
                  <a:pt x="4430614" y="850048"/>
                </a:lnTo>
                <a:cubicBezTo>
                  <a:pt x="4430614" y="896019"/>
                  <a:pt x="4432433" y="923652"/>
                  <a:pt x="4436072" y="932950"/>
                </a:cubicBezTo>
                <a:cubicBezTo>
                  <a:pt x="4439711" y="942247"/>
                  <a:pt x="4446106" y="946896"/>
                  <a:pt x="4455258" y="946896"/>
                </a:cubicBezTo>
                <a:cubicBezTo>
                  <a:pt x="4466674" y="946896"/>
                  <a:pt x="4474308" y="941471"/>
                  <a:pt x="4478161" y="930621"/>
                </a:cubicBezTo>
                <a:cubicBezTo>
                  <a:pt x="4482014" y="919771"/>
                  <a:pt x="4483941" y="888228"/>
                  <a:pt x="4483941" y="835990"/>
                </a:cubicBezTo>
                <a:lnTo>
                  <a:pt x="4483941" y="23245"/>
                </a:lnTo>
                <a:lnTo>
                  <a:pt x="4794331" y="23245"/>
                </a:lnTo>
                <a:lnTo>
                  <a:pt x="4794331" y="761896"/>
                </a:lnTo>
                <a:cubicBezTo>
                  <a:pt x="4794331" y="844721"/>
                  <a:pt x="4791528" y="903514"/>
                  <a:pt x="4785923" y="938275"/>
                </a:cubicBezTo>
                <a:cubicBezTo>
                  <a:pt x="4780318" y="973036"/>
                  <a:pt x="4763598" y="1008909"/>
                  <a:pt x="4735764" y="1045896"/>
                </a:cubicBezTo>
                <a:cubicBezTo>
                  <a:pt x="4707929" y="1082882"/>
                  <a:pt x="4671438" y="1110838"/>
                  <a:pt x="4626290" y="1129764"/>
                </a:cubicBezTo>
                <a:cubicBezTo>
                  <a:pt x="4581142" y="1148690"/>
                  <a:pt x="4528155" y="1158153"/>
                  <a:pt x="4467329" y="1158153"/>
                </a:cubicBezTo>
                <a:cubicBezTo>
                  <a:pt x="4400428" y="1158153"/>
                  <a:pt x="4341123" y="1146989"/>
                  <a:pt x="4289412" y="1124663"/>
                </a:cubicBezTo>
                <a:cubicBezTo>
                  <a:pt x="4237702" y="1102337"/>
                  <a:pt x="4198885" y="1073045"/>
                  <a:pt x="4172962" y="1036789"/>
                </a:cubicBezTo>
                <a:cubicBezTo>
                  <a:pt x="4147039" y="1000532"/>
                  <a:pt x="4131769" y="962692"/>
                  <a:pt x="4127151" y="923266"/>
                </a:cubicBezTo>
                <a:cubicBezTo>
                  <a:pt x="4122532" y="883841"/>
                  <a:pt x="4120223" y="802355"/>
                  <a:pt x="4120223" y="678808"/>
                </a:cubicBezTo>
                <a:close/>
                <a:moveTo>
                  <a:pt x="3352800" y="23245"/>
                </a:moveTo>
                <a:lnTo>
                  <a:pt x="3577634" y="23245"/>
                </a:lnTo>
                <a:cubicBezTo>
                  <a:pt x="3714698" y="23245"/>
                  <a:pt x="3808444" y="29810"/>
                  <a:pt x="3858872" y="42938"/>
                </a:cubicBezTo>
                <a:cubicBezTo>
                  <a:pt x="3909301" y="56067"/>
                  <a:pt x="3947898" y="77923"/>
                  <a:pt x="3974665" y="108507"/>
                </a:cubicBezTo>
                <a:cubicBezTo>
                  <a:pt x="4001432" y="139091"/>
                  <a:pt x="4018084" y="172714"/>
                  <a:pt x="4024621" y="209377"/>
                </a:cubicBezTo>
                <a:cubicBezTo>
                  <a:pt x="4031159" y="246039"/>
                  <a:pt x="4034428" y="316109"/>
                  <a:pt x="4034428" y="419587"/>
                </a:cubicBezTo>
                <a:lnTo>
                  <a:pt x="4034428" y="799563"/>
                </a:lnTo>
                <a:cubicBezTo>
                  <a:pt x="4034428" y="897920"/>
                  <a:pt x="4029553" y="964568"/>
                  <a:pt x="4019804" y="999507"/>
                </a:cubicBezTo>
                <a:cubicBezTo>
                  <a:pt x="4010054" y="1034446"/>
                  <a:pt x="3992774" y="1062008"/>
                  <a:pt x="3967961" y="1082195"/>
                </a:cubicBezTo>
                <a:cubicBezTo>
                  <a:pt x="3943150" y="1102381"/>
                  <a:pt x="3913219" y="1116327"/>
                  <a:pt x="3878170" y="1124033"/>
                </a:cubicBezTo>
                <a:cubicBezTo>
                  <a:pt x="3843121" y="1131738"/>
                  <a:pt x="3791209" y="1135591"/>
                  <a:pt x="3722435" y="1135591"/>
                </a:cubicBezTo>
                <a:lnTo>
                  <a:pt x="3352800" y="1135591"/>
                </a:lnTo>
                <a:close/>
                <a:moveTo>
                  <a:pt x="1828800" y="23245"/>
                </a:moveTo>
                <a:lnTo>
                  <a:pt x="2042311" y="23245"/>
                </a:lnTo>
                <a:cubicBezTo>
                  <a:pt x="2176177" y="23245"/>
                  <a:pt x="2267971" y="28666"/>
                  <a:pt x="2317695" y="39509"/>
                </a:cubicBezTo>
                <a:cubicBezTo>
                  <a:pt x="2367418" y="50352"/>
                  <a:pt x="2408097" y="78255"/>
                  <a:pt x="2439731" y="123217"/>
                </a:cubicBezTo>
                <a:cubicBezTo>
                  <a:pt x="2471366" y="168180"/>
                  <a:pt x="2487183" y="238227"/>
                  <a:pt x="2487183" y="333358"/>
                </a:cubicBezTo>
                <a:cubicBezTo>
                  <a:pt x="2487183" y="420584"/>
                  <a:pt x="2475602" y="480224"/>
                  <a:pt x="2452438" y="512279"/>
                </a:cubicBezTo>
                <a:cubicBezTo>
                  <a:pt x="2429275" y="544333"/>
                  <a:pt x="2389018" y="560955"/>
                  <a:pt x="2331667" y="562145"/>
                </a:cubicBezTo>
                <a:cubicBezTo>
                  <a:pt x="2383335" y="563847"/>
                  <a:pt x="2419647" y="577356"/>
                  <a:pt x="2440602" y="602674"/>
                </a:cubicBezTo>
                <a:cubicBezTo>
                  <a:pt x="2461557" y="627991"/>
                  <a:pt x="2474560" y="651103"/>
                  <a:pt x="2479609" y="672009"/>
                </a:cubicBezTo>
                <a:cubicBezTo>
                  <a:pt x="2484659" y="692914"/>
                  <a:pt x="2487183" y="747564"/>
                  <a:pt x="2487183" y="835958"/>
                </a:cubicBezTo>
                <a:lnTo>
                  <a:pt x="2487183" y="1135591"/>
                </a:lnTo>
                <a:lnTo>
                  <a:pt x="2197303" y="1135591"/>
                </a:lnTo>
                <a:lnTo>
                  <a:pt x="2197303" y="761661"/>
                </a:lnTo>
                <a:cubicBezTo>
                  <a:pt x="2197303" y="706604"/>
                  <a:pt x="2193723" y="673689"/>
                  <a:pt x="2186562" y="662918"/>
                </a:cubicBezTo>
                <a:cubicBezTo>
                  <a:pt x="2179401" y="652146"/>
                  <a:pt x="2163611" y="646761"/>
                  <a:pt x="2139190" y="646761"/>
                </a:cubicBezTo>
                <a:lnTo>
                  <a:pt x="2139190" y="1135591"/>
                </a:lnTo>
                <a:lnTo>
                  <a:pt x="1828800" y="1135591"/>
                </a:lnTo>
                <a:close/>
                <a:moveTo>
                  <a:pt x="1133243" y="23245"/>
                </a:moveTo>
                <a:lnTo>
                  <a:pt x="1777952" y="23245"/>
                </a:lnTo>
                <a:lnTo>
                  <a:pt x="1777952" y="268002"/>
                </a:lnTo>
                <a:lnTo>
                  <a:pt x="1610451" y="268002"/>
                </a:lnTo>
                <a:lnTo>
                  <a:pt x="1610451" y="1135591"/>
                </a:lnTo>
                <a:lnTo>
                  <a:pt x="1300060" y="1135591"/>
                </a:lnTo>
                <a:lnTo>
                  <a:pt x="1300060" y="268002"/>
                </a:lnTo>
                <a:lnTo>
                  <a:pt x="1133243" y="268002"/>
                </a:lnTo>
                <a:close/>
                <a:moveTo>
                  <a:pt x="409575" y="23245"/>
                </a:moveTo>
                <a:lnTo>
                  <a:pt x="670153" y="23245"/>
                </a:lnTo>
                <a:lnTo>
                  <a:pt x="804058" y="511798"/>
                </a:lnTo>
                <a:lnTo>
                  <a:pt x="804058" y="23245"/>
                </a:lnTo>
                <a:lnTo>
                  <a:pt x="1067958" y="23245"/>
                </a:lnTo>
                <a:lnTo>
                  <a:pt x="1067958" y="1135591"/>
                </a:lnTo>
                <a:lnTo>
                  <a:pt x="795726" y="1135591"/>
                </a:lnTo>
                <a:lnTo>
                  <a:pt x="673475" y="642349"/>
                </a:lnTo>
                <a:lnTo>
                  <a:pt x="673475" y="1135591"/>
                </a:lnTo>
                <a:lnTo>
                  <a:pt x="409575" y="1135591"/>
                </a:lnTo>
                <a:close/>
                <a:moveTo>
                  <a:pt x="0" y="23245"/>
                </a:moveTo>
                <a:lnTo>
                  <a:pt x="310390" y="23245"/>
                </a:lnTo>
                <a:lnTo>
                  <a:pt x="310390" y="1135591"/>
                </a:lnTo>
                <a:lnTo>
                  <a:pt x="0" y="1135591"/>
                </a:lnTo>
                <a:close/>
                <a:moveTo>
                  <a:pt x="6180618" y="0"/>
                </a:moveTo>
                <a:cubicBezTo>
                  <a:pt x="6240511" y="0"/>
                  <a:pt x="6294648" y="9944"/>
                  <a:pt x="6343028" y="29831"/>
                </a:cubicBezTo>
                <a:cubicBezTo>
                  <a:pt x="6391410" y="49718"/>
                  <a:pt x="6430396" y="79641"/>
                  <a:pt x="6459986" y="119601"/>
                </a:cubicBezTo>
                <a:cubicBezTo>
                  <a:pt x="6489576" y="159561"/>
                  <a:pt x="6507158" y="202786"/>
                  <a:pt x="6512731" y="249276"/>
                </a:cubicBezTo>
                <a:cubicBezTo>
                  <a:pt x="6518304" y="295766"/>
                  <a:pt x="6521090" y="374753"/>
                  <a:pt x="6521090" y="486235"/>
                </a:cubicBezTo>
                <a:lnTo>
                  <a:pt x="6521090" y="671918"/>
                </a:lnTo>
                <a:cubicBezTo>
                  <a:pt x="6521090" y="780765"/>
                  <a:pt x="6518425" y="858728"/>
                  <a:pt x="6513094" y="905806"/>
                </a:cubicBezTo>
                <a:cubicBezTo>
                  <a:pt x="6507764" y="952883"/>
                  <a:pt x="6490867" y="996201"/>
                  <a:pt x="6462406" y="1035758"/>
                </a:cubicBezTo>
                <a:cubicBezTo>
                  <a:pt x="6433944" y="1075315"/>
                  <a:pt x="6395683" y="1105604"/>
                  <a:pt x="6347622" y="1126623"/>
                </a:cubicBezTo>
                <a:cubicBezTo>
                  <a:pt x="6299562" y="1147643"/>
                  <a:pt x="6243894" y="1158153"/>
                  <a:pt x="6180618" y="1158153"/>
                </a:cubicBezTo>
                <a:cubicBezTo>
                  <a:pt x="6120412" y="1158153"/>
                  <a:pt x="6066272" y="1148273"/>
                  <a:pt x="6018202" y="1128514"/>
                </a:cubicBezTo>
                <a:cubicBezTo>
                  <a:pt x="5970130" y="1108755"/>
                  <a:pt x="5931303" y="1078901"/>
                  <a:pt x="5901720" y="1038952"/>
                </a:cubicBezTo>
                <a:cubicBezTo>
                  <a:pt x="5872137" y="999003"/>
                  <a:pt x="5854592" y="956056"/>
                  <a:pt x="5849087" y="910111"/>
                </a:cubicBezTo>
                <a:cubicBezTo>
                  <a:pt x="5843582" y="864165"/>
                  <a:pt x="5840829" y="784768"/>
                  <a:pt x="5840829" y="671918"/>
                </a:cubicBezTo>
                <a:lnTo>
                  <a:pt x="5840829" y="486235"/>
                </a:lnTo>
                <a:cubicBezTo>
                  <a:pt x="5840829" y="376205"/>
                  <a:pt x="5843460" y="297949"/>
                  <a:pt x="5848724" y="251466"/>
                </a:cubicBezTo>
                <a:cubicBezTo>
                  <a:pt x="5853987" y="204983"/>
                  <a:pt x="5870845" y="161966"/>
                  <a:pt x="5899300" y="122416"/>
                </a:cubicBezTo>
                <a:cubicBezTo>
                  <a:pt x="5927755" y="82866"/>
                  <a:pt x="5966028" y="52576"/>
                  <a:pt x="6014120" y="31545"/>
                </a:cubicBezTo>
                <a:cubicBezTo>
                  <a:pt x="6062213" y="10515"/>
                  <a:pt x="6117712" y="0"/>
                  <a:pt x="6180618" y="0"/>
                </a:cubicBezTo>
                <a:close/>
                <a:moveTo>
                  <a:pt x="2913543" y="0"/>
                </a:moveTo>
                <a:cubicBezTo>
                  <a:pt x="2973436" y="0"/>
                  <a:pt x="3027573" y="9944"/>
                  <a:pt x="3075954" y="29831"/>
                </a:cubicBezTo>
                <a:cubicBezTo>
                  <a:pt x="3124335" y="49718"/>
                  <a:pt x="3163321" y="79641"/>
                  <a:pt x="3192911" y="119601"/>
                </a:cubicBezTo>
                <a:cubicBezTo>
                  <a:pt x="3222502" y="159561"/>
                  <a:pt x="3240084" y="202786"/>
                  <a:pt x="3245656" y="249276"/>
                </a:cubicBezTo>
                <a:cubicBezTo>
                  <a:pt x="3251229" y="295766"/>
                  <a:pt x="3254015" y="374753"/>
                  <a:pt x="3254015" y="486235"/>
                </a:cubicBezTo>
                <a:lnTo>
                  <a:pt x="3254015" y="671918"/>
                </a:lnTo>
                <a:cubicBezTo>
                  <a:pt x="3254015" y="780765"/>
                  <a:pt x="3251350" y="858728"/>
                  <a:pt x="3246019" y="905806"/>
                </a:cubicBezTo>
                <a:cubicBezTo>
                  <a:pt x="3240689" y="952883"/>
                  <a:pt x="3223793" y="996201"/>
                  <a:pt x="3195331" y="1035758"/>
                </a:cubicBezTo>
                <a:cubicBezTo>
                  <a:pt x="3166869" y="1075315"/>
                  <a:pt x="3128608" y="1105604"/>
                  <a:pt x="3080548" y="1126623"/>
                </a:cubicBezTo>
                <a:cubicBezTo>
                  <a:pt x="3032487" y="1147643"/>
                  <a:pt x="2976819" y="1158153"/>
                  <a:pt x="2913543" y="1158153"/>
                </a:cubicBezTo>
                <a:cubicBezTo>
                  <a:pt x="2853336" y="1158153"/>
                  <a:pt x="2799198" y="1148273"/>
                  <a:pt x="2751126" y="1128514"/>
                </a:cubicBezTo>
                <a:cubicBezTo>
                  <a:pt x="2703055" y="1108755"/>
                  <a:pt x="2664228" y="1078901"/>
                  <a:pt x="2634645" y="1038952"/>
                </a:cubicBezTo>
                <a:cubicBezTo>
                  <a:pt x="2605061" y="999003"/>
                  <a:pt x="2587517" y="956056"/>
                  <a:pt x="2582012" y="910111"/>
                </a:cubicBezTo>
                <a:cubicBezTo>
                  <a:pt x="2576507" y="864165"/>
                  <a:pt x="2573754" y="784768"/>
                  <a:pt x="2573754" y="671918"/>
                </a:cubicBezTo>
                <a:lnTo>
                  <a:pt x="2573754" y="486235"/>
                </a:lnTo>
                <a:cubicBezTo>
                  <a:pt x="2573754" y="376205"/>
                  <a:pt x="2576386" y="297949"/>
                  <a:pt x="2581649" y="251466"/>
                </a:cubicBezTo>
                <a:cubicBezTo>
                  <a:pt x="2586912" y="204983"/>
                  <a:pt x="2603770" y="161966"/>
                  <a:pt x="2632225" y="122416"/>
                </a:cubicBezTo>
                <a:cubicBezTo>
                  <a:pt x="2660680" y="82866"/>
                  <a:pt x="2698953" y="52576"/>
                  <a:pt x="2747046" y="31545"/>
                </a:cubicBezTo>
                <a:cubicBezTo>
                  <a:pt x="2795138" y="10515"/>
                  <a:pt x="2850637" y="0"/>
                  <a:pt x="2913543" y="0"/>
                </a:cubicBezTo>
                <a:close/>
              </a:path>
            </a:pathLst>
          </a:cu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527236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EBAA13D-5110-9C4B-A50A-6C7278E61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53" y="-1"/>
            <a:ext cx="9339447" cy="5248212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AE92E465-E382-6603-7525-9A70A9EF2F5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AE422F-DE13-1320-57E9-004464D3DB6C}"/>
              </a:ext>
            </a:extLst>
          </p:cNvPr>
          <p:cNvSpPr txBox="1"/>
          <p:nvPr/>
        </p:nvSpPr>
        <p:spPr>
          <a:xfrm>
            <a:off x="417301" y="4470610"/>
            <a:ext cx="6307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valutare il rendimento di un giocatore si osservano anche altre metriche avanzate, come il </a:t>
            </a:r>
            <a:r>
              <a:rPr lang="it-IT" sz="2000" b="1" dirty="0"/>
              <a:t>percentuale di tiro</a:t>
            </a:r>
            <a:r>
              <a:rPr lang="it-IT" sz="2000" dirty="0"/>
              <a:t> e l'</a:t>
            </a:r>
            <a:r>
              <a:rPr lang="it-IT" sz="2000" b="1" dirty="0"/>
              <a:t>efficienza. </a:t>
            </a:r>
            <a:r>
              <a:rPr lang="it-IT" sz="2000" dirty="0"/>
              <a:t>Infine, i giocatori vengono valutati in base al </a:t>
            </a:r>
            <a:r>
              <a:rPr lang="it-IT" sz="2000" b="1" dirty="0"/>
              <a:t>contesto di gioco</a:t>
            </a:r>
            <a:r>
              <a:rPr lang="it-IT" sz="2000" dirty="0"/>
              <a:t>: il ruolo all’interno della squadra, l’impatto sulle vittorie e la performance nei momenti chiave come i playoff.</a:t>
            </a:r>
            <a:endParaRPr lang="en-US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F7CB0BC-08D0-1EAF-DDEB-7DDFC6B38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7" t="59030" r="79318" b="34685"/>
          <a:stretch>
            <a:fillRect/>
          </a:stretch>
        </p:blipFill>
        <p:spPr>
          <a:xfrm>
            <a:off x="526490" y="3905809"/>
            <a:ext cx="2326063" cy="415840"/>
          </a:xfrm>
          <a:custGeom>
            <a:avLst/>
            <a:gdLst>
              <a:gd name="connsiteX0" fmla="*/ 1135433 w 2326063"/>
              <a:gd name="connsiteY0" fmla="*/ 76661 h 415840"/>
              <a:gd name="connsiteX1" fmla="*/ 1135433 w 2326063"/>
              <a:gd name="connsiteY1" fmla="*/ 165399 h 415840"/>
              <a:gd name="connsiteX2" fmla="*/ 1159960 w 2326063"/>
              <a:gd name="connsiteY2" fmla="*/ 160593 h 415840"/>
              <a:gd name="connsiteX3" fmla="*/ 1166985 w 2326063"/>
              <a:gd name="connsiteY3" fmla="*/ 129411 h 415840"/>
              <a:gd name="connsiteX4" fmla="*/ 1166985 w 2326063"/>
              <a:gd name="connsiteY4" fmla="*/ 107473 h 415840"/>
              <a:gd name="connsiteX5" fmla="*/ 1160206 w 2326063"/>
              <a:gd name="connsiteY5" fmla="*/ 82577 h 415840"/>
              <a:gd name="connsiteX6" fmla="*/ 1135433 w 2326063"/>
              <a:gd name="connsiteY6" fmla="*/ 76661 h 415840"/>
              <a:gd name="connsiteX7" fmla="*/ 2206512 w 2326063"/>
              <a:gd name="connsiteY7" fmla="*/ 67540 h 415840"/>
              <a:gd name="connsiteX8" fmla="*/ 2194064 w 2326063"/>
              <a:gd name="connsiteY8" fmla="*/ 73826 h 415840"/>
              <a:gd name="connsiteX9" fmla="*/ 2189750 w 2326063"/>
              <a:gd name="connsiteY9" fmla="*/ 110924 h 415840"/>
              <a:gd name="connsiteX10" fmla="*/ 2189750 w 2326063"/>
              <a:gd name="connsiteY10" fmla="*/ 297275 h 415840"/>
              <a:gd name="connsiteX11" fmla="*/ 2192585 w 2326063"/>
              <a:gd name="connsiteY11" fmla="*/ 340166 h 415840"/>
              <a:gd name="connsiteX12" fmla="*/ 2205772 w 2326063"/>
              <a:gd name="connsiteY12" fmla="*/ 348300 h 415840"/>
              <a:gd name="connsiteX13" fmla="*/ 2219330 w 2326063"/>
              <a:gd name="connsiteY13" fmla="*/ 338933 h 415840"/>
              <a:gd name="connsiteX14" fmla="*/ 2222287 w 2326063"/>
              <a:gd name="connsiteY14" fmla="*/ 294317 h 415840"/>
              <a:gd name="connsiteX15" fmla="*/ 2222287 w 2326063"/>
              <a:gd name="connsiteY15" fmla="*/ 110924 h 415840"/>
              <a:gd name="connsiteX16" fmla="*/ 2219206 w 2326063"/>
              <a:gd name="connsiteY16" fmla="*/ 75305 h 415840"/>
              <a:gd name="connsiteX17" fmla="*/ 2206512 w 2326063"/>
              <a:gd name="connsiteY17" fmla="*/ 67540 h 415840"/>
              <a:gd name="connsiteX18" fmla="*/ 1425462 w 2326063"/>
              <a:gd name="connsiteY18" fmla="*/ 67540 h 415840"/>
              <a:gd name="connsiteX19" fmla="*/ 1413014 w 2326063"/>
              <a:gd name="connsiteY19" fmla="*/ 73826 h 415840"/>
              <a:gd name="connsiteX20" fmla="*/ 1408700 w 2326063"/>
              <a:gd name="connsiteY20" fmla="*/ 110924 h 415840"/>
              <a:gd name="connsiteX21" fmla="*/ 1408700 w 2326063"/>
              <a:gd name="connsiteY21" fmla="*/ 297275 h 415840"/>
              <a:gd name="connsiteX22" fmla="*/ 1411535 w 2326063"/>
              <a:gd name="connsiteY22" fmla="*/ 340166 h 415840"/>
              <a:gd name="connsiteX23" fmla="*/ 1424722 w 2326063"/>
              <a:gd name="connsiteY23" fmla="*/ 348300 h 415840"/>
              <a:gd name="connsiteX24" fmla="*/ 1438280 w 2326063"/>
              <a:gd name="connsiteY24" fmla="*/ 338933 h 415840"/>
              <a:gd name="connsiteX25" fmla="*/ 1441238 w 2326063"/>
              <a:gd name="connsiteY25" fmla="*/ 294317 h 415840"/>
              <a:gd name="connsiteX26" fmla="*/ 1441238 w 2326063"/>
              <a:gd name="connsiteY26" fmla="*/ 110924 h 415840"/>
              <a:gd name="connsiteX27" fmla="*/ 1438156 w 2326063"/>
              <a:gd name="connsiteY27" fmla="*/ 75305 h 415840"/>
              <a:gd name="connsiteX28" fmla="*/ 1425462 w 2326063"/>
              <a:gd name="connsiteY28" fmla="*/ 67540 h 415840"/>
              <a:gd name="connsiteX29" fmla="*/ 396762 w 2326063"/>
              <a:gd name="connsiteY29" fmla="*/ 67540 h 415840"/>
              <a:gd name="connsiteX30" fmla="*/ 384314 w 2326063"/>
              <a:gd name="connsiteY30" fmla="*/ 73826 h 415840"/>
              <a:gd name="connsiteX31" fmla="*/ 380000 w 2326063"/>
              <a:gd name="connsiteY31" fmla="*/ 110924 h 415840"/>
              <a:gd name="connsiteX32" fmla="*/ 380000 w 2326063"/>
              <a:gd name="connsiteY32" fmla="*/ 297275 h 415840"/>
              <a:gd name="connsiteX33" fmla="*/ 382835 w 2326063"/>
              <a:gd name="connsiteY33" fmla="*/ 340166 h 415840"/>
              <a:gd name="connsiteX34" fmla="*/ 396022 w 2326063"/>
              <a:gd name="connsiteY34" fmla="*/ 348300 h 415840"/>
              <a:gd name="connsiteX35" fmla="*/ 409580 w 2326063"/>
              <a:gd name="connsiteY35" fmla="*/ 338933 h 415840"/>
              <a:gd name="connsiteX36" fmla="*/ 412538 w 2326063"/>
              <a:gd name="connsiteY36" fmla="*/ 294317 h 415840"/>
              <a:gd name="connsiteX37" fmla="*/ 412538 w 2326063"/>
              <a:gd name="connsiteY37" fmla="*/ 110924 h 415840"/>
              <a:gd name="connsiteX38" fmla="*/ 409456 w 2326063"/>
              <a:gd name="connsiteY38" fmla="*/ 75305 h 415840"/>
              <a:gd name="connsiteX39" fmla="*/ 396762 w 2326063"/>
              <a:gd name="connsiteY39" fmla="*/ 67540 h 415840"/>
              <a:gd name="connsiteX40" fmla="*/ 1842585 w 2326063"/>
              <a:gd name="connsiteY40" fmla="*/ 8381 h 415840"/>
              <a:gd name="connsiteX41" fmla="*/ 2069362 w 2326063"/>
              <a:gd name="connsiteY41" fmla="*/ 8381 h 415840"/>
              <a:gd name="connsiteX42" fmla="*/ 2069362 w 2326063"/>
              <a:gd name="connsiteY42" fmla="*/ 88246 h 415840"/>
              <a:gd name="connsiteX43" fmla="*/ 2007738 w 2326063"/>
              <a:gd name="connsiteY43" fmla="*/ 88246 h 415840"/>
              <a:gd name="connsiteX44" fmla="*/ 2007738 w 2326063"/>
              <a:gd name="connsiteY44" fmla="*/ 407459 h 415840"/>
              <a:gd name="connsiteX45" fmla="*/ 1903963 w 2326063"/>
              <a:gd name="connsiteY45" fmla="*/ 407459 h 415840"/>
              <a:gd name="connsiteX46" fmla="*/ 1903963 w 2326063"/>
              <a:gd name="connsiteY46" fmla="*/ 88246 h 415840"/>
              <a:gd name="connsiteX47" fmla="*/ 1842585 w 2326063"/>
              <a:gd name="connsiteY47" fmla="*/ 88246 h 415840"/>
              <a:gd name="connsiteX48" fmla="*/ 1584108 w 2326063"/>
              <a:gd name="connsiteY48" fmla="*/ 8381 h 415840"/>
              <a:gd name="connsiteX49" fmla="*/ 1670875 w 2326063"/>
              <a:gd name="connsiteY49" fmla="*/ 8381 h 415840"/>
              <a:gd name="connsiteX50" fmla="*/ 1729048 w 2326063"/>
              <a:gd name="connsiteY50" fmla="*/ 188077 h 415840"/>
              <a:gd name="connsiteX51" fmla="*/ 1729048 w 2326063"/>
              <a:gd name="connsiteY51" fmla="*/ 8381 h 415840"/>
              <a:gd name="connsiteX52" fmla="*/ 1815815 w 2326063"/>
              <a:gd name="connsiteY52" fmla="*/ 8381 h 415840"/>
              <a:gd name="connsiteX53" fmla="*/ 1815815 w 2326063"/>
              <a:gd name="connsiteY53" fmla="*/ 407459 h 415840"/>
              <a:gd name="connsiteX54" fmla="*/ 1724858 w 2326063"/>
              <a:gd name="connsiteY54" fmla="*/ 407459 h 415840"/>
              <a:gd name="connsiteX55" fmla="*/ 1670875 w 2326063"/>
              <a:gd name="connsiteY55" fmla="*/ 226038 h 415840"/>
              <a:gd name="connsiteX56" fmla="*/ 1670875 w 2326063"/>
              <a:gd name="connsiteY56" fmla="*/ 407459 h 415840"/>
              <a:gd name="connsiteX57" fmla="*/ 1584108 w 2326063"/>
              <a:gd name="connsiteY57" fmla="*/ 407459 h 415840"/>
              <a:gd name="connsiteX58" fmla="*/ 1031658 w 2326063"/>
              <a:gd name="connsiteY58" fmla="*/ 8381 h 415840"/>
              <a:gd name="connsiteX59" fmla="*/ 1105114 w 2326063"/>
              <a:gd name="connsiteY59" fmla="*/ 8381 h 415840"/>
              <a:gd name="connsiteX60" fmla="*/ 1204575 w 2326063"/>
              <a:gd name="connsiteY60" fmla="*/ 14051 h 415840"/>
              <a:gd name="connsiteX61" fmla="*/ 1246973 w 2326063"/>
              <a:gd name="connsiteY61" fmla="*/ 43014 h 415840"/>
              <a:gd name="connsiteX62" fmla="*/ 1263365 w 2326063"/>
              <a:gd name="connsiteY62" fmla="*/ 117333 h 415840"/>
              <a:gd name="connsiteX63" fmla="*/ 1251780 w 2326063"/>
              <a:gd name="connsiteY63" fmla="*/ 179943 h 415840"/>
              <a:gd name="connsiteX64" fmla="*/ 1206178 w 2326063"/>
              <a:gd name="connsiteY64" fmla="*/ 199170 h 415840"/>
              <a:gd name="connsiteX65" fmla="*/ 1247589 w 2326063"/>
              <a:gd name="connsiteY65" fmla="*/ 219629 h 415840"/>
              <a:gd name="connsiteX66" fmla="*/ 1260777 w 2326063"/>
              <a:gd name="connsiteY66" fmla="*/ 243169 h 415840"/>
              <a:gd name="connsiteX67" fmla="*/ 1263365 w 2326063"/>
              <a:gd name="connsiteY67" fmla="*/ 302205 h 415840"/>
              <a:gd name="connsiteX68" fmla="*/ 1263365 w 2326063"/>
              <a:gd name="connsiteY68" fmla="*/ 407459 h 415840"/>
              <a:gd name="connsiteX69" fmla="*/ 1166985 w 2326063"/>
              <a:gd name="connsiteY69" fmla="*/ 407459 h 415840"/>
              <a:gd name="connsiteX70" fmla="*/ 1166985 w 2326063"/>
              <a:gd name="connsiteY70" fmla="*/ 274844 h 415840"/>
              <a:gd name="connsiteX71" fmla="*/ 1161932 w 2326063"/>
              <a:gd name="connsiteY71" fmla="*/ 235158 h 415840"/>
              <a:gd name="connsiteX72" fmla="*/ 1135433 w 2326063"/>
              <a:gd name="connsiteY72" fmla="*/ 227517 h 415840"/>
              <a:gd name="connsiteX73" fmla="*/ 1135433 w 2326063"/>
              <a:gd name="connsiteY73" fmla="*/ 407459 h 415840"/>
              <a:gd name="connsiteX74" fmla="*/ 1031658 w 2326063"/>
              <a:gd name="connsiteY74" fmla="*/ 407459 h 415840"/>
              <a:gd name="connsiteX75" fmla="*/ 831633 w 2326063"/>
              <a:gd name="connsiteY75" fmla="*/ 8381 h 415840"/>
              <a:gd name="connsiteX76" fmla="*/ 1007385 w 2326063"/>
              <a:gd name="connsiteY76" fmla="*/ 8381 h 415840"/>
              <a:gd name="connsiteX77" fmla="*/ 1007385 w 2326063"/>
              <a:gd name="connsiteY77" fmla="*/ 88246 h 415840"/>
              <a:gd name="connsiteX78" fmla="*/ 935408 w 2326063"/>
              <a:gd name="connsiteY78" fmla="*/ 88246 h 415840"/>
              <a:gd name="connsiteX79" fmla="*/ 935408 w 2326063"/>
              <a:gd name="connsiteY79" fmla="*/ 163921 h 415840"/>
              <a:gd name="connsiteX80" fmla="*/ 999497 w 2326063"/>
              <a:gd name="connsiteY80" fmla="*/ 163921 h 415840"/>
              <a:gd name="connsiteX81" fmla="*/ 999497 w 2326063"/>
              <a:gd name="connsiteY81" fmla="*/ 239841 h 415840"/>
              <a:gd name="connsiteX82" fmla="*/ 935408 w 2326063"/>
              <a:gd name="connsiteY82" fmla="*/ 239841 h 415840"/>
              <a:gd name="connsiteX83" fmla="*/ 935408 w 2326063"/>
              <a:gd name="connsiteY83" fmla="*/ 407459 h 415840"/>
              <a:gd name="connsiteX84" fmla="*/ 831633 w 2326063"/>
              <a:gd name="connsiteY84" fmla="*/ 407459 h 415840"/>
              <a:gd name="connsiteX85" fmla="*/ 555408 w 2326063"/>
              <a:gd name="connsiteY85" fmla="*/ 8381 h 415840"/>
              <a:gd name="connsiteX86" fmla="*/ 642175 w 2326063"/>
              <a:gd name="connsiteY86" fmla="*/ 8381 h 415840"/>
              <a:gd name="connsiteX87" fmla="*/ 700348 w 2326063"/>
              <a:gd name="connsiteY87" fmla="*/ 188077 h 415840"/>
              <a:gd name="connsiteX88" fmla="*/ 700348 w 2326063"/>
              <a:gd name="connsiteY88" fmla="*/ 8381 h 415840"/>
              <a:gd name="connsiteX89" fmla="*/ 787115 w 2326063"/>
              <a:gd name="connsiteY89" fmla="*/ 8381 h 415840"/>
              <a:gd name="connsiteX90" fmla="*/ 787115 w 2326063"/>
              <a:gd name="connsiteY90" fmla="*/ 407459 h 415840"/>
              <a:gd name="connsiteX91" fmla="*/ 696158 w 2326063"/>
              <a:gd name="connsiteY91" fmla="*/ 407459 h 415840"/>
              <a:gd name="connsiteX92" fmla="*/ 642175 w 2326063"/>
              <a:gd name="connsiteY92" fmla="*/ 226038 h 415840"/>
              <a:gd name="connsiteX93" fmla="*/ 642175 w 2326063"/>
              <a:gd name="connsiteY93" fmla="*/ 407459 h 415840"/>
              <a:gd name="connsiteX94" fmla="*/ 555408 w 2326063"/>
              <a:gd name="connsiteY94" fmla="*/ 407459 h 415840"/>
              <a:gd name="connsiteX95" fmla="*/ 2206019 w 2326063"/>
              <a:gd name="connsiteY95" fmla="*/ 0 h 415840"/>
              <a:gd name="connsiteX96" fmla="*/ 2263576 w 2326063"/>
              <a:gd name="connsiteY96" fmla="*/ 10476 h 415840"/>
              <a:gd name="connsiteX97" fmla="*/ 2304618 w 2326063"/>
              <a:gd name="connsiteY97" fmla="*/ 41905 h 415840"/>
              <a:gd name="connsiteX98" fmla="*/ 2323105 w 2326063"/>
              <a:gd name="connsiteY98" fmla="*/ 87507 h 415840"/>
              <a:gd name="connsiteX99" fmla="*/ 2326063 w 2326063"/>
              <a:gd name="connsiteY99" fmla="*/ 173780 h 415840"/>
              <a:gd name="connsiteX100" fmla="*/ 2326063 w 2326063"/>
              <a:gd name="connsiteY100" fmla="*/ 242060 h 415840"/>
              <a:gd name="connsiteX101" fmla="*/ 2323228 w 2326063"/>
              <a:gd name="connsiteY101" fmla="*/ 327225 h 415840"/>
              <a:gd name="connsiteX102" fmla="*/ 2305480 w 2326063"/>
              <a:gd name="connsiteY102" fmla="*/ 372950 h 415840"/>
              <a:gd name="connsiteX103" fmla="*/ 2265178 w 2326063"/>
              <a:gd name="connsiteY103" fmla="*/ 404748 h 415840"/>
              <a:gd name="connsiteX104" fmla="*/ 2206019 w 2326063"/>
              <a:gd name="connsiteY104" fmla="*/ 415840 h 415840"/>
              <a:gd name="connsiteX105" fmla="*/ 2148462 w 2326063"/>
              <a:gd name="connsiteY105" fmla="*/ 405364 h 415840"/>
              <a:gd name="connsiteX106" fmla="*/ 2107420 w 2326063"/>
              <a:gd name="connsiteY106" fmla="*/ 373936 h 415840"/>
              <a:gd name="connsiteX107" fmla="*/ 2088933 w 2326063"/>
              <a:gd name="connsiteY107" fmla="*/ 328334 h 415840"/>
              <a:gd name="connsiteX108" fmla="*/ 2085975 w 2326063"/>
              <a:gd name="connsiteY108" fmla="*/ 242060 h 415840"/>
              <a:gd name="connsiteX109" fmla="*/ 2085975 w 2326063"/>
              <a:gd name="connsiteY109" fmla="*/ 173780 h 415840"/>
              <a:gd name="connsiteX110" fmla="*/ 2088810 w 2326063"/>
              <a:gd name="connsiteY110" fmla="*/ 88616 h 415840"/>
              <a:gd name="connsiteX111" fmla="*/ 2106557 w 2326063"/>
              <a:gd name="connsiteY111" fmla="*/ 42891 h 415840"/>
              <a:gd name="connsiteX112" fmla="*/ 2146860 w 2326063"/>
              <a:gd name="connsiteY112" fmla="*/ 11093 h 415840"/>
              <a:gd name="connsiteX113" fmla="*/ 2206019 w 2326063"/>
              <a:gd name="connsiteY113" fmla="*/ 0 h 415840"/>
              <a:gd name="connsiteX114" fmla="*/ 1424969 w 2326063"/>
              <a:gd name="connsiteY114" fmla="*/ 0 h 415840"/>
              <a:gd name="connsiteX115" fmla="*/ 1482526 w 2326063"/>
              <a:gd name="connsiteY115" fmla="*/ 10476 h 415840"/>
              <a:gd name="connsiteX116" fmla="*/ 1523568 w 2326063"/>
              <a:gd name="connsiteY116" fmla="*/ 41905 h 415840"/>
              <a:gd name="connsiteX117" fmla="*/ 1542055 w 2326063"/>
              <a:gd name="connsiteY117" fmla="*/ 87507 h 415840"/>
              <a:gd name="connsiteX118" fmla="*/ 1545013 w 2326063"/>
              <a:gd name="connsiteY118" fmla="*/ 173780 h 415840"/>
              <a:gd name="connsiteX119" fmla="*/ 1545013 w 2326063"/>
              <a:gd name="connsiteY119" fmla="*/ 242060 h 415840"/>
              <a:gd name="connsiteX120" fmla="*/ 1542178 w 2326063"/>
              <a:gd name="connsiteY120" fmla="*/ 327225 h 415840"/>
              <a:gd name="connsiteX121" fmla="*/ 1524430 w 2326063"/>
              <a:gd name="connsiteY121" fmla="*/ 372950 h 415840"/>
              <a:gd name="connsiteX122" fmla="*/ 1484128 w 2326063"/>
              <a:gd name="connsiteY122" fmla="*/ 404748 h 415840"/>
              <a:gd name="connsiteX123" fmla="*/ 1424969 w 2326063"/>
              <a:gd name="connsiteY123" fmla="*/ 415840 h 415840"/>
              <a:gd name="connsiteX124" fmla="*/ 1367412 w 2326063"/>
              <a:gd name="connsiteY124" fmla="*/ 405364 h 415840"/>
              <a:gd name="connsiteX125" fmla="*/ 1326370 w 2326063"/>
              <a:gd name="connsiteY125" fmla="*/ 373936 h 415840"/>
              <a:gd name="connsiteX126" fmla="*/ 1307883 w 2326063"/>
              <a:gd name="connsiteY126" fmla="*/ 328334 h 415840"/>
              <a:gd name="connsiteX127" fmla="*/ 1304925 w 2326063"/>
              <a:gd name="connsiteY127" fmla="*/ 242060 h 415840"/>
              <a:gd name="connsiteX128" fmla="*/ 1304925 w 2326063"/>
              <a:gd name="connsiteY128" fmla="*/ 173780 h 415840"/>
              <a:gd name="connsiteX129" fmla="*/ 1307760 w 2326063"/>
              <a:gd name="connsiteY129" fmla="*/ 88616 h 415840"/>
              <a:gd name="connsiteX130" fmla="*/ 1325507 w 2326063"/>
              <a:gd name="connsiteY130" fmla="*/ 42891 h 415840"/>
              <a:gd name="connsiteX131" fmla="*/ 1365810 w 2326063"/>
              <a:gd name="connsiteY131" fmla="*/ 11093 h 415840"/>
              <a:gd name="connsiteX132" fmla="*/ 1424969 w 2326063"/>
              <a:gd name="connsiteY132" fmla="*/ 0 h 415840"/>
              <a:gd name="connsiteX133" fmla="*/ 396269 w 2326063"/>
              <a:gd name="connsiteY133" fmla="*/ 0 h 415840"/>
              <a:gd name="connsiteX134" fmla="*/ 453826 w 2326063"/>
              <a:gd name="connsiteY134" fmla="*/ 10476 h 415840"/>
              <a:gd name="connsiteX135" fmla="*/ 494867 w 2326063"/>
              <a:gd name="connsiteY135" fmla="*/ 41905 h 415840"/>
              <a:gd name="connsiteX136" fmla="*/ 513355 w 2326063"/>
              <a:gd name="connsiteY136" fmla="*/ 87507 h 415840"/>
              <a:gd name="connsiteX137" fmla="*/ 516313 w 2326063"/>
              <a:gd name="connsiteY137" fmla="*/ 173780 h 415840"/>
              <a:gd name="connsiteX138" fmla="*/ 516313 w 2326063"/>
              <a:gd name="connsiteY138" fmla="*/ 242060 h 415840"/>
              <a:gd name="connsiteX139" fmla="*/ 513478 w 2326063"/>
              <a:gd name="connsiteY139" fmla="*/ 327225 h 415840"/>
              <a:gd name="connsiteX140" fmla="*/ 495730 w 2326063"/>
              <a:gd name="connsiteY140" fmla="*/ 372950 h 415840"/>
              <a:gd name="connsiteX141" fmla="*/ 455428 w 2326063"/>
              <a:gd name="connsiteY141" fmla="*/ 404748 h 415840"/>
              <a:gd name="connsiteX142" fmla="*/ 396269 w 2326063"/>
              <a:gd name="connsiteY142" fmla="*/ 415840 h 415840"/>
              <a:gd name="connsiteX143" fmla="*/ 338712 w 2326063"/>
              <a:gd name="connsiteY143" fmla="*/ 405364 h 415840"/>
              <a:gd name="connsiteX144" fmla="*/ 297670 w 2326063"/>
              <a:gd name="connsiteY144" fmla="*/ 373936 h 415840"/>
              <a:gd name="connsiteX145" fmla="*/ 279183 w 2326063"/>
              <a:gd name="connsiteY145" fmla="*/ 328334 h 415840"/>
              <a:gd name="connsiteX146" fmla="*/ 276225 w 2326063"/>
              <a:gd name="connsiteY146" fmla="*/ 242060 h 415840"/>
              <a:gd name="connsiteX147" fmla="*/ 276225 w 2326063"/>
              <a:gd name="connsiteY147" fmla="*/ 173780 h 415840"/>
              <a:gd name="connsiteX148" fmla="*/ 279060 w 2326063"/>
              <a:gd name="connsiteY148" fmla="*/ 88616 h 415840"/>
              <a:gd name="connsiteX149" fmla="*/ 296807 w 2326063"/>
              <a:gd name="connsiteY149" fmla="*/ 42891 h 415840"/>
              <a:gd name="connsiteX150" fmla="*/ 337110 w 2326063"/>
              <a:gd name="connsiteY150" fmla="*/ 11093 h 415840"/>
              <a:gd name="connsiteX151" fmla="*/ 396269 w 2326063"/>
              <a:gd name="connsiteY151" fmla="*/ 0 h 415840"/>
              <a:gd name="connsiteX152" fmla="*/ 121030 w 2326063"/>
              <a:gd name="connsiteY152" fmla="*/ 0 h 415840"/>
              <a:gd name="connsiteX153" fmla="*/ 196704 w 2326063"/>
              <a:gd name="connsiteY153" fmla="*/ 17725 h 415840"/>
              <a:gd name="connsiteX154" fmla="*/ 235897 w 2326063"/>
              <a:gd name="connsiteY154" fmla="*/ 61911 h 415840"/>
              <a:gd name="connsiteX155" fmla="*/ 245264 w 2326063"/>
              <a:gd name="connsiteY155" fmla="*/ 144251 h 415840"/>
              <a:gd name="connsiteX156" fmla="*/ 245264 w 2326063"/>
              <a:gd name="connsiteY156" fmla="*/ 182161 h 415840"/>
              <a:gd name="connsiteX157" fmla="*/ 141489 w 2326063"/>
              <a:gd name="connsiteY157" fmla="*/ 182161 h 415840"/>
              <a:gd name="connsiteX158" fmla="*/ 141489 w 2326063"/>
              <a:gd name="connsiteY158" fmla="*/ 112799 h 415840"/>
              <a:gd name="connsiteX159" fmla="*/ 138161 w 2326063"/>
              <a:gd name="connsiteY159" fmla="*/ 75043 h 415840"/>
              <a:gd name="connsiteX160" fmla="*/ 123495 w 2326063"/>
              <a:gd name="connsiteY160" fmla="*/ 67540 h 415840"/>
              <a:gd name="connsiteX161" fmla="*/ 107226 w 2326063"/>
              <a:gd name="connsiteY161" fmla="*/ 76661 h 415840"/>
              <a:gd name="connsiteX162" fmla="*/ 103775 w 2326063"/>
              <a:gd name="connsiteY162" fmla="*/ 116100 h 415840"/>
              <a:gd name="connsiteX163" fmla="*/ 103775 w 2326063"/>
              <a:gd name="connsiteY163" fmla="*/ 301466 h 415840"/>
              <a:gd name="connsiteX164" fmla="*/ 107226 w 2326063"/>
              <a:gd name="connsiteY164" fmla="*/ 339426 h 415840"/>
              <a:gd name="connsiteX165" fmla="*/ 122755 w 2326063"/>
              <a:gd name="connsiteY165" fmla="*/ 348300 h 415840"/>
              <a:gd name="connsiteX166" fmla="*/ 137915 w 2326063"/>
              <a:gd name="connsiteY166" fmla="*/ 339405 h 415840"/>
              <a:gd name="connsiteX167" fmla="*/ 141489 w 2326063"/>
              <a:gd name="connsiteY167" fmla="*/ 297645 h 415840"/>
              <a:gd name="connsiteX168" fmla="*/ 141489 w 2326063"/>
              <a:gd name="connsiteY168" fmla="*/ 247483 h 415840"/>
              <a:gd name="connsiteX169" fmla="*/ 245264 w 2326063"/>
              <a:gd name="connsiteY169" fmla="*/ 247483 h 415840"/>
              <a:gd name="connsiteX170" fmla="*/ 245264 w 2326063"/>
              <a:gd name="connsiteY170" fmla="*/ 263035 h 415840"/>
              <a:gd name="connsiteX171" fmla="*/ 236513 w 2326063"/>
              <a:gd name="connsiteY171" fmla="*/ 350915 h 415840"/>
              <a:gd name="connsiteX172" fmla="*/ 197813 w 2326063"/>
              <a:gd name="connsiteY172" fmla="*/ 396338 h 415840"/>
              <a:gd name="connsiteX173" fmla="*/ 123988 w 2326063"/>
              <a:gd name="connsiteY173" fmla="*/ 415840 h 415840"/>
              <a:gd name="connsiteX174" fmla="*/ 48806 w 2326063"/>
              <a:gd name="connsiteY174" fmla="*/ 399325 h 415840"/>
              <a:gd name="connsiteX175" fmla="*/ 9613 w 2326063"/>
              <a:gd name="connsiteY175" fmla="*/ 353600 h 415840"/>
              <a:gd name="connsiteX176" fmla="*/ 0 w 2326063"/>
              <a:gd name="connsiteY176" fmla="*/ 265724 h 415840"/>
              <a:gd name="connsiteX177" fmla="*/ 0 w 2326063"/>
              <a:gd name="connsiteY177" fmla="*/ 149131 h 415840"/>
              <a:gd name="connsiteX178" fmla="*/ 2958 w 2326063"/>
              <a:gd name="connsiteY178" fmla="*/ 84425 h 415840"/>
              <a:gd name="connsiteX179" fmla="*/ 20582 w 2326063"/>
              <a:gd name="connsiteY179" fmla="*/ 42891 h 415840"/>
              <a:gd name="connsiteX180" fmla="*/ 61254 w 2326063"/>
              <a:gd name="connsiteY180" fmla="*/ 11462 h 415840"/>
              <a:gd name="connsiteX181" fmla="*/ 121030 w 2326063"/>
              <a:gd name="connsiteY181" fmla="*/ 0 h 4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326063" h="415840">
                <a:moveTo>
                  <a:pt x="1135433" y="76661"/>
                </a:moveTo>
                <a:lnTo>
                  <a:pt x="1135433" y="165399"/>
                </a:lnTo>
                <a:cubicBezTo>
                  <a:pt x="1147101" y="165399"/>
                  <a:pt x="1155276" y="163797"/>
                  <a:pt x="1159960" y="160593"/>
                </a:cubicBezTo>
                <a:cubicBezTo>
                  <a:pt x="1164643" y="157388"/>
                  <a:pt x="1166985" y="146994"/>
                  <a:pt x="1166985" y="129411"/>
                </a:cubicBezTo>
                <a:lnTo>
                  <a:pt x="1166985" y="107473"/>
                </a:lnTo>
                <a:cubicBezTo>
                  <a:pt x="1166985" y="94819"/>
                  <a:pt x="1164725" y="86521"/>
                  <a:pt x="1160206" y="82577"/>
                </a:cubicBezTo>
                <a:cubicBezTo>
                  <a:pt x="1155687" y="78633"/>
                  <a:pt x="1147429" y="76661"/>
                  <a:pt x="1135433" y="76661"/>
                </a:cubicBezTo>
                <a:close/>
                <a:moveTo>
                  <a:pt x="2206512" y="67540"/>
                </a:moveTo>
                <a:cubicBezTo>
                  <a:pt x="2201089" y="67540"/>
                  <a:pt x="2196940" y="69636"/>
                  <a:pt x="2194064" y="73826"/>
                </a:cubicBezTo>
                <a:cubicBezTo>
                  <a:pt x="2191188" y="78016"/>
                  <a:pt x="2189750" y="90382"/>
                  <a:pt x="2189750" y="110924"/>
                </a:cubicBezTo>
                <a:lnTo>
                  <a:pt x="2189750" y="297275"/>
                </a:lnTo>
                <a:cubicBezTo>
                  <a:pt x="2189750" y="320446"/>
                  <a:pt x="2190695" y="334743"/>
                  <a:pt x="2192585" y="340166"/>
                </a:cubicBezTo>
                <a:cubicBezTo>
                  <a:pt x="2194475" y="345589"/>
                  <a:pt x="2198870" y="348300"/>
                  <a:pt x="2205772" y="348300"/>
                </a:cubicBezTo>
                <a:cubicBezTo>
                  <a:pt x="2212839" y="348300"/>
                  <a:pt x="2217357" y="345178"/>
                  <a:pt x="2219330" y="338933"/>
                </a:cubicBezTo>
                <a:cubicBezTo>
                  <a:pt x="2221302" y="332689"/>
                  <a:pt x="2222287" y="317817"/>
                  <a:pt x="2222287" y="294317"/>
                </a:cubicBezTo>
                <a:lnTo>
                  <a:pt x="2222287" y="110924"/>
                </a:lnTo>
                <a:cubicBezTo>
                  <a:pt x="2222287" y="92354"/>
                  <a:pt x="2221261" y="80481"/>
                  <a:pt x="2219206" y="75305"/>
                </a:cubicBezTo>
                <a:cubicBezTo>
                  <a:pt x="2217152" y="70129"/>
                  <a:pt x="2212921" y="67540"/>
                  <a:pt x="2206512" y="67540"/>
                </a:cubicBezTo>
                <a:close/>
                <a:moveTo>
                  <a:pt x="1425462" y="67540"/>
                </a:moveTo>
                <a:cubicBezTo>
                  <a:pt x="1420039" y="67540"/>
                  <a:pt x="1415889" y="69636"/>
                  <a:pt x="1413014" y="73826"/>
                </a:cubicBezTo>
                <a:cubicBezTo>
                  <a:pt x="1410138" y="78016"/>
                  <a:pt x="1408700" y="90382"/>
                  <a:pt x="1408700" y="110924"/>
                </a:cubicBezTo>
                <a:lnTo>
                  <a:pt x="1408700" y="297275"/>
                </a:lnTo>
                <a:cubicBezTo>
                  <a:pt x="1408700" y="320446"/>
                  <a:pt x="1409645" y="334743"/>
                  <a:pt x="1411535" y="340166"/>
                </a:cubicBezTo>
                <a:cubicBezTo>
                  <a:pt x="1413424" y="345589"/>
                  <a:pt x="1417820" y="348300"/>
                  <a:pt x="1424722" y="348300"/>
                </a:cubicBezTo>
                <a:cubicBezTo>
                  <a:pt x="1431788" y="348300"/>
                  <a:pt x="1436308" y="345178"/>
                  <a:pt x="1438280" y="338933"/>
                </a:cubicBezTo>
                <a:cubicBezTo>
                  <a:pt x="1440252" y="332689"/>
                  <a:pt x="1441238" y="317817"/>
                  <a:pt x="1441238" y="294317"/>
                </a:cubicBezTo>
                <a:lnTo>
                  <a:pt x="1441238" y="110924"/>
                </a:lnTo>
                <a:cubicBezTo>
                  <a:pt x="1441238" y="92354"/>
                  <a:pt x="1440211" y="80481"/>
                  <a:pt x="1438156" y="75305"/>
                </a:cubicBezTo>
                <a:cubicBezTo>
                  <a:pt x="1436102" y="70129"/>
                  <a:pt x="1431871" y="67540"/>
                  <a:pt x="1425462" y="67540"/>
                </a:cubicBezTo>
                <a:close/>
                <a:moveTo>
                  <a:pt x="396762" y="67540"/>
                </a:moveTo>
                <a:cubicBezTo>
                  <a:pt x="391339" y="67540"/>
                  <a:pt x="387189" y="69636"/>
                  <a:pt x="384314" y="73826"/>
                </a:cubicBezTo>
                <a:cubicBezTo>
                  <a:pt x="381438" y="78016"/>
                  <a:pt x="380000" y="90382"/>
                  <a:pt x="380000" y="110924"/>
                </a:cubicBezTo>
                <a:lnTo>
                  <a:pt x="380000" y="297275"/>
                </a:lnTo>
                <a:cubicBezTo>
                  <a:pt x="380000" y="320446"/>
                  <a:pt x="380945" y="334743"/>
                  <a:pt x="382835" y="340166"/>
                </a:cubicBezTo>
                <a:cubicBezTo>
                  <a:pt x="384725" y="345589"/>
                  <a:pt x="389120" y="348300"/>
                  <a:pt x="396022" y="348300"/>
                </a:cubicBezTo>
                <a:cubicBezTo>
                  <a:pt x="403089" y="348300"/>
                  <a:pt x="407608" y="345178"/>
                  <a:pt x="409580" y="338933"/>
                </a:cubicBezTo>
                <a:cubicBezTo>
                  <a:pt x="411552" y="332689"/>
                  <a:pt x="412538" y="317817"/>
                  <a:pt x="412538" y="294317"/>
                </a:cubicBezTo>
                <a:lnTo>
                  <a:pt x="412538" y="110924"/>
                </a:lnTo>
                <a:cubicBezTo>
                  <a:pt x="412538" y="92354"/>
                  <a:pt x="411511" y="80481"/>
                  <a:pt x="409456" y="75305"/>
                </a:cubicBezTo>
                <a:cubicBezTo>
                  <a:pt x="407402" y="70129"/>
                  <a:pt x="403171" y="67540"/>
                  <a:pt x="396762" y="67540"/>
                </a:cubicBezTo>
                <a:close/>
                <a:moveTo>
                  <a:pt x="1842585" y="8381"/>
                </a:moveTo>
                <a:lnTo>
                  <a:pt x="2069362" y="8381"/>
                </a:lnTo>
                <a:lnTo>
                  <a:pt x="2069362" y="88246"/>
                </a:lnTo>
                <a:lnTo>
                  <a:pt x="2007738" y="88246"/>
                </a:lnTo>
                <a:lnTo>
                  <a:pt x="2007738" y="407459"/>
                </a:lnTo>
                <a:lnTo>
                  <a:pt x="1903963" y="407459"/>
                </a:lnTo>
                <a:lnTo>
                  <a:pt x="1903963" y="88246"/>
                </a:lnTo>
                <a:lnTo>
                  <a:pt x="1842585" y="88246"/>
                </a:lnTo>
                <a:close/>
                <a:moveTo>
                  <a:pt x="1584108" y="8381"/>
                </a:moveTo>
                <a:lnTo>
                  <a:pt x="1670875" y="8381"/>
                </a:lnTo>
                <a:lnTo>
                  <a:pt x="1729048" y="188077"/>
                </a:lnTo>
                <a:lnTo>
                  <a:pt x="1729048" y="8381"/>
                </a:lnTo>
                <a:lnTo>
                  <a:pt x="1815815" y="8381"/>
                </a:lnTo>
                <a:lnTo>
                  <a:pt x="1815815" y="407459"/>
                </a:lnTo>
                <a:lnTo>
                  <a:pt x="1724858" y="407459"/>
                </a:lnTo>
                <a:lnTo>
                  <a:pt x="1670875" y="226038"/>
                </a:lnTo>
                <a:lnTo>
                  <a:pt x="1670875" y="407459"/>
                </a:lnTo>
                <a:lnTo>
                  <a:pt x="1584108" y="407459"/>
                </a:lnTo>
                <a:close/>
                <a:moveTo>
                  <a:pt x="1031658" y="8381"/>
                </a:moveTo>
                <a:lnTo>
                  <a:pt x="1105114" y="8381"/>
                </a:lnTo>
                <a:cubicBezTo>
                  <a:pt x="1154085" y="8381"/>
                  <a:pt x="1187238" y="10271"/>
                  <a:pt x="1204575" y="14051"/>
                </a:cubicBezTo>
                <a:cubicBezTo>
                  <a:pt x="1221912" y="17830"/>
                  <a:pt x="1236045" y="27485"/>
                  <a:pt x="1246973" y="43014"/>
                </a:cubicBezTo>
                <a:cubicBezTo>
                  <a:pt x="1257901" y="58543"/>
                  <a:pt x="1263365" y="83316"/>
                  <a:pt x="1263365" y="117333"/>
                </a:cubicBezTo>
                <a:cubicBezTo>
                  <a:pt x="1263365" y="148391"/>
                  <a:pt x="1259503" y="169261"/>
                  <a:pt x="1251780" y="179943"/>
                </a:cubicBezTo>
                <a:cubicBezTo>
                  <a:pt x="1244056" y="190624"/>
                  <a:pt x="1228855" y="197033"/>
                  <a:pt x="1206178" y="199170"/>
                </a:cubicBezTo>
                <a:cubicBezTo>
                  <a:pt x="1226719" y="204264"/>
                  <a:pt x="1240523" y="211084"/>
                  <a:pt x="1247589" y="219629"/>
                </a:cubicBezTo>
                <a:cubicBezTo>
                  <a:pt x="1254655" y="228174"/>
                  <a:pt x="1259051" y="236021"/>
                  <a:pt x="1260777" y="243169"/>
                </a:cubicBezTo>
                <a:cubicBezTo>
                  <a:pt x="1262502" y="250318"/>
                  <a:pt x="1263365" y="269996"/>
                  <a:pt x="1263365" y="302205"/>
                </a:cubicBezTo>
                <a:lnTo>
                  <a:pt x="1263365" y="407459"/>
                </a:lnTo>
                <a:lnTo>
                  <a:pt x="1166985" y="407459"/>
                </a:lnTo>
                <a:lnTo>
                  <a:pt x="1166985" y="274844"/>
                </a:lnTo>
                <a:cubicBezTo>
                  <a:pt x="1166985" y="253481"/>
                  <a:pt x="1165300" y="240252"/>
                  <a:pt x="1161932" y="235158"/>
                </a:cubicBezTo>
                <a:cubicBezTo>
                  <a:pt x="1158563" y="230064"/>
                  <a:pt x="1149730" y="227517"/>
                  <a:pt x="1135433" y="227517"/>
                </a:cubicBezTo>
                <a:lnTo>
                  <a:pt x="1135433" y="407459"/>
                </a:lnTo>
                <a:lnTo>
                  <a:pt x="1031658" y="407459"/>
                </a:lnTo>
                <a:close/>
                <a:moveTo>
                  <a:pt x="831633" y="8381"/>
                </a:moveTo>
                <a:lnTo>
                  <a:pt x="1007385" y="8381"/>
                </a:lnTo>
                <a:lnTo>
                  <a:pt x="1007385" y="88246"/>
                </a:lnTo>
                <a:lnTo>
                  <a:pt x="935408" y="88246"/>
                </a:lnTo>
                <a:lnTo>
                  <a:pt x="935408" y="163921"/>
                </a:lnTo>
                <a:lnTo>
                  <a:pt x="999497" y="163921"/>
                </a:lnTo>
                <a:lnTo>
                  <a:pt x="999497" y="239841"/>
                </a:lnTo>
                <a:lnTo>
                  <a:pt x="935408" y="239841"/>
                </a:lnTo>
                <a:lnTo>
                  <a:pt x="935408" y="407459"/>
                </a:lnTo>
                <a:lnTo>
                  <a:pt x="831633" y="407459"/>
                </a:lnTo>
                <a:close/>
                <a:moveTo>
                  <a:pt x="555408" y="8381"/>
                </a:moveTo>
                <a:lnTo>
                  <a:pt x="642175" y="8381"/>
                </a:lnTo>
                <a:lnTo>
                  <a:pt x="700348" y="188077"/>
                </a:lnTo>
                <a:lnTo>
                  <a:pt x="700348" y="8381"/>
                </a:lnTo>
                <a:lnTo>
                  <a:pt x="787115" y="8381"/>
                </a:lnTo>
                <a:lnTo>
                  <a:pt x="787115" y="407459"/>
                </a:lnTo>
                <a:lnTo>
                  <a:pt x="696158" y="407459"/>
                </a:lnTo>
                <a:lnTo>
                  <a:pt x="642175" y="226038"/>
                </a:lnTo>
                <a:lnTo>
                  <a:pt x="642175" y="407459"/>
                </a:lnTo>
                <a:lnTo>
                  <a:pt x="555408" y="407459"/>
                </a:lnTo>
                <a:close/>
                <a:moveTo>
                  <a:pt x="2206019" y="0"/>
                </a:moveTo>
                <a:cubicBezTo>
                  <a:pt x="2227382" y="0"/>
                  <a:pt x="2246568" y="3492"/>
                  <a:pt x="2263576" y="10476"/>
                </a:cubicBezTo>
                <a:cubicBezTo>
                  <a:pt x="2280584" y="17460"/>
                  <a:pt x="2294265" y="27937"/>
                  <a:pt x="2304618" y="41905"/>
                </a:cubicBezTo>
                <a:cubicBezTo>
                  <a:pt x="2314970" y="55873"/>
                  <a:pt x="2321133" y="71073"/>
                  <a:pt x="2323105" y="87507"/>
                </a:cubicBezTo>
                <a:cubicBezTo>
                  <a:pt x="2325076" y="103940"/>
                  <a:pt x="2326063" y="132698"/>
                  <a:pt x="2326063" y="173780"/>
                </a:cubicBezTo>
                <a:lnTo>
                  <a:pt x="2326063" y="242060"/>
                </a:lnTo>
                <a:cubicBezTo>
                  <a:pt x="2326063" y="282157"/>
                  <a:pt x="2325118" y="310545"/>
                  <a:pt x="2323228" y="327225"/>
                </a:cubicBezTo>
                <a:cubicBezTo>
                  <a:pt x="2321338" y="343904"/>
                  <a:pt x="2315423" y="359146"/>
                  <a:pt x="2305480" y="372950"/>
                </a:cubicBezTo>
                <a:cubicBezTo>
                  <a:pt x="2295538" y="386753"/>
                  <a:pt x="2282104" y="397353"/>
                  <a:pt x="2265178" y="404748"/>
                </a:cubicBezTo>
                <a:cubicBezTo>
                  <a:pt x="2248252" y="412143"/>
                  <a:pt x="2228532" y="415840"/>
                  <a:pt x="2206019" y="415840"/>
                </a:cubicBezTo>
                <a:cubicBezTo>
                  <a:pt x="2184656" y="415840"/>
                  <a:pt x="2165470" y="412348"/>
                  <a:pt x="2148462" y="405364"/>
                </a:cubicBezTo>
                <a:cubicBezTo>
                  <a:pt x="2131454" y="398380"/>
                  <a:pt x="2117773" y="387904"/>
                  <a:pt x="2107420" y="373936"/>
                </a:cubicBezTo>
                <a:cubicBezTo>
                  <a:pt x="2097067" y="359968"/>
                  <a:pt x="2090905" y="344767"/>
                  <a:pt x="2088933" y="328334"/>
                </a:cubicBezTo>
                <a:cubicBezTo>
                  <a:pt x="2086961" y="311901"/>
                  <a:pt x="2085975" y="283143"/>
                  <a:pt x="2085975" y="242060"/>
                </a:cubicBezTo>
                <a:lnTo>
                  <a:pt x="2085975" y="173780"/>
                </a:lnTo>
                <a:cubicBezTo>
                  <a:pt x="2085975" y="133684"/>
                  <a:pt x="2086920" y="105295"/>
                  <a:pt x="2088810" y="88616"/>
                </a:cubicBezTo>
                <a:cubicBezTo>
                  <a:pt x="2090700" y="71936"/>
                  <a:pt x="2096616" y="56694"/>
                  <a:pt x="2106557" y="42891"/>
                </a:cubicBezTo>
                <a:cubicBezTo>
                  <a:pt x="2116500" y="29087"/>
                  <a:pt x="2129934" y="18488"/>
                  <a:pt x="2146860" y="11093"/>
                </a:cubicBezTo>
                <a:cubicBezTo>
                  <a:pt x="2163786" y="3698"/>
                  <a:pt x="2183506" y="0"/>
                  <a:pt x="2206019" y="0"/>
                </a:cubicBezTo>
                <a:close/>
                <a:moveTo>
                  <a:pt x="1424969" y="0"/>
                </a:moveTo>
                <a:cubicBezTo>
                  <a:pt x="1446332" y="0"/>
                  <a:pt x="1465518" y="3492"/>
                  <a:pt x="1482526" y="10476"/>
                </a:cubicBezTo>
                <a:cubicBezTo>
                  <a:pt x="1499534" y="17460"/>
                  <a:pt x="1513215" y="27937"/>
                  <a:pt x="1523568" y="41905"/>
                </a:cubicBezTo>
                <a:cubicBezTo>
                  <a:pt x="1533920" y="55873"/>
                  <a:pt x="1540083" y="71073"/>
                  <a:pt x="1542055" y="87507"/>
                </a:cubicBezTo>
                <a:cubicBezTo>
                  <a:pt x="1544027" y="103940"/>
                  <a:pt x="1545013" y="132698"/>
                  <a:pt x="1545013" y="173780"/>
                </a:cubicBezTo>
                <a:lnTo>
                  <a:pt x="1545013" y="242060"/>
                </a:lnTo>
                <a:cubicBezTo>
                  <a:pt x="1545013" y="282157"/>
                  <a:pt x="1544068" y="310545"/>
                  <a:pt x="1542178" y="327225"/>
                </a:cubicBezTo>
                <a:cubicBezTo>
                  <a:pt x="1540288" y="343904"/>
                  <a:pt x="1534372" y="359146"/>
                  <a:pt x="1524430" y="372950"/>
                </a:cubicBezTo>
                <a:cubicBezTo>
                  <a:pt x="1514488" y="386753"/>
                  <a:pt x="1501054" y="397353"/>
                  <a:pt x="1484128" y="404748"/>
                </a:cubicBezTo>
                <a:cubicBezTo>
                  <a:pt x="1467202" y="412143"/>
                  <a:pt x="1447482" y="415840"/>
                  <a:pt x="1424969" y="415840"/>
                </a:cubicBezTo>
                <a:cubicBezTo>
                  <a:pt x="1403606" y="415840"/>
                  <a:pt x="1384420" y="412348"/>
                  <a:pt x="1367412" y="405364"/>
                </a:cubicBezTo>
                <a:cubicBezTo>
                  <a:pt x="1350404" y="398380"/>
                  <a:pt x="1336723" y="387904"/>
                  <a:pt x="1326370" y="373936"/>
                </a:cubicBezTo>
                <a:cubicBezTo>
                  <a:pt x="1316017" y="359968"/>
                  <a:pt x="1309855" y="344767"/>
                  <a:pt x="1307883" y="328334"/>
                </a:cubicBezTo>
                <a:cubicBezTo>
                  <a:pt x="1305911" y="311901"/>
                  <a:pt x="1304925" y="283143"/>
                  <a:pt x="1304925" y="242060"/>
                </a:cubicBezTo>
                <a:lnTo>
                  <a:pt x="1304925" y="173780"/>
                </a:lnTo>
                <a:cubicBezTo>
                  <a:pt x="1304925" y="133684"/>
                  <a:pt x="1305870" y="105295"/>
                  <a:pt x="1307760" y="88616"/>
                </a:cubicBezTo>
                <a:cubicBezTo>
                  <a:pt x="1309650" y="71936"/>
                  <a:pt x="1315565" y="56694"/>
                  <a:pt x="1325507" y="42891"/>
                </a:cubicBezTo>
                <a:cubicBezTo>
                  <a:pt x="1335450" y="29087"/>
                  <a:pt x="1348884" y="18488"/>
                  <a:pt x="1365810" y="11093"/>
                </a:cubicBezTo>
                <a:cubicBezTo>
                  <a:pt x="1382736" y="3698"/>
                  <a:pt x="1402455" y="0"/>
                  <a:pt x="1424969" y="0"/>
                </a:cubicBezTo>
                <a:close/>
                <a:moveTo>
                  <a:pt x="396269" y="0"/>
                </a:moveTo>
                <a:cubicBezTo>
                  <a:pt x="417632" y="0"/>
                  <a:pt x="436817" y="3492"/>
                  <a:pt x="453826" y="10476"/>
                </a:cubicBezTo>
                <a:cubicBezTo>
                  <a:pt x="470834" y="17460"/>
                  <a:pt x="484515" y="27937"/>
                  <a:pt x="494867" y="41905"/>
                </a:cubicBezTo>
                <a:cubicBezTo>
                  <a:pt x="505220" y="55873"/>
                  <a:pt x="511383" y="71073"/>
                  <a:pt x="513355" y="87507"/>
                </a:cubicBezTo>
                <a:cubicBezTo>
                  <a:pt x="515327" y="103940"/>
                  <a:pt x="516313" y="132698"/>
                  <a:pt x="516313" y="173780"/>
                </a:cubicBezTo>
                <a:lnTo>
                  <a:pt x="516313" y="242060"/>
                </a:lnTo>
                <a:cubicBezTo>
                  <a:pt x="516313" y="282157"/>
                  <a:pt x="515368" y="310545"/>
                  <a:pt x="513478" y="327225"/>
                </a:cubicBezTo>
                <a:cubicBezTo>
                  <a:pt x="511588" y="343904"/>
                  <a:pt x="505672" y="359146"/>
                  <a:pt x="495730" y="372950"/>
                </a:cubicBezTo>
                <a:cubicBezTo>
                  <a:pt x="485788" y="386753"/>
                  <a:pt x="472354" y="397353"/>
                  <a:pt x="455428" y="404748"/>
                </a:cubicBezTo>
                <a:cubicBezTo>
                  <a:pt x="438502" y="412143"/>
                  <a:pt x="418782" y="415840"/>
                  <a:pt x="396269" y="415840"/>
                </a:cubicBezTo>
                <a:cubicBezTo>
                  <a:pt x="374906" y="415840"/>
                  <a:pt x="355720" y="412348"/>
                  <a:pt x="338712" y="405364"/>
                </a:cubicBezTo>
                <a:cubicBezTo>
                  <a:pt x="321704" y="398380"/>
                  <a:pt x="308023" y="387904"/>
                  <a:pt x="297670" y="373936"/>
                </a:cubicBezTo>
                <a:cubicBezTo>
                  <a:pt x="287317" y="359968"/>
                  <a:pt x="281155" y="344767"/>
                  <a:pt x="279183" y="328334"/>
                </a:cubicBezTo>
                <a:cubicBezTo>
                  <a:pt x="277211" y="311901"/>
                  <a:pt x="276225" y="283143"/>
                  <a:pt x="276225" y="242060"/>
                </a:cubicBezTo>
                <a:lnTo>
                  <a:pt x="276225" y="173780"/>
                </a:lnTo>
                <a:cubicBezTo>
                  <a:pt x="276225" y="133684"/>
                  <a:pt x="277170" y="105295"/>
                  <a:pt x="279060" y="88616"/>
                </a:cubicBezTo>
                <a:cubicBezTo>
                  <a:pt x="280949" y="71936"/>
                  <a:pt x="286866" y="56694"/>
                  <a:pt x="296807" y="42891"/>
                </a:cubicBezTo>
                <a:cubicBezTo>
                  <a:pt x="306750" y="29087"/>
                  <a:pt x="320184" y="18488"/>
                  <a:pt x="337110" y="11093"/>
                </a:cubicBezTo>
                <a:cubicBezTo>
                  <a:pt x="354036" y="3698"/>
                  <a:pt x="373756" y="0"/>
                  <a:pt x="396269" y="0"/>
                </a:cubicBezTo>
                <a:close/>
                <a:moveTo>
                  <a:pt x="121030" y="0"/>
                </a:moveTo>
                <a:cubicBezTo>
                  <a:pt x="151595" y="0"/>
                  <a:pt x="176820" y="5908"/>
                  <a:pt x="196704" y="17725"/>
                </a:cubicBezTo>
                <a:cubicBezTo>
                  <a:pt x="216588" y="29541"/>
                  <a:pt x="229653" y="44270"/>
                  <a:pt x="235897" y="61911"/>
                </a:cubicBezTo>
                <a:cubicBezTo>
                  <a:pt x="242142" y="79553"/>
                  <a:pt x="245264" y="106999"/>
                  <a:pt x="245264" y="144251"/>
                </a:cubicBezTo>
                <a:lnTo>
                  <a:pt x="245264" y="182161"/>
                </a:lnTo>
                <a:lnTo>
                  <a:pt x="141489" y="182161"/>
                </a:lnTo>
                <a:lnTo>
                  <a:pt x="141489" y="112799"/>
                </a:lnTo>
                <a:cubicBezTo>
                  <a:pt x="141489" y="92630"/>
                  <a:pt x="140380" y="80045"/>
                  <a:pt x="138161" y="75043"/>
                </a:cubicBezTo>
                <a:cubicBezTo>
                  <a:pt x="135943" y="70041"/>
                  <a:pt x="131054" y="67540"/>
                  <a:pt x="123495" y="67540"/>
                </a:cubicBezTo>
                <a:cubicBezTo>
                  <a:pt x="114950" y="67540"/>
                  <a:pt x="109527" y="70580"/>
                  <a:pt x="107226" y="76661"/>
                </a:cubicBezTo>
                <a:cubicBezTo>
                  <a:pt x="104925" y="82741"/>
                  <a:pt x="103775" y="95887"/>
                  <a:pt x="103775" y="116100"/>
                </a:cubicBezTo>
                <a:lnTo>
                  <a:pt x="103775" y="301466"/>
                </a:lnTo>
                <a:cubicBezTo>
                  <a:pt x="103775" y="320857"/>
                  <a:pt x="104925" y="333510"/>
                  <a:pt x="107226" y="339426"/>
                </a:cubicBezTo>
                <a:cubicBezTo>
                  <a:pt x="109527" y="345342"/>
                  <a:pt x="114703" y="348300"/>
                  <a:pt x="122755" y="348300"/>
                </a:cubicBezTo>
                <a:cubicBezTo>
                  <a:pt x="130479" y="348300"/>
                  <a:pt x="135532" y="345335"/>
                  <a:pt x="137915" y="339405"/>
                </a:cubicBezTo>
                <a:cubicBezTo>
                  <a:pt x="140298" y="333475"/>
                  <a:pt x="141489" y="319555"/>
                  <a:pt x="141489" y="297645"/>
                </a:cubicBezTo>
                <a:lnTo>
                  <a:pt x="141489" y="247483"/>
                </a:lnTo>
                <a:lnTo>
                  <a:pt x="245264" y="247483"/>
                </a:lnTo>
                <a:lnTo>
                  <a:pt x="245264" y="263035"/>
                </a:lnTo>
                <a:cubicBezTo>
                  <a:pt x="245264" y="304342"/>
                  <a:pt x="242347" y="333635"/>
                  <a:pt x="236513" y="350915"/>
                </a:cubicBezTo>
                <a:cubicBezTo>
                  <a:pt x="230680" y="368196"/>
                  <a:pt x="217780" y="383337"/>
                  <a:pt x="197813" y="396338"/>
                </a:cubicBezTo>
                <a:cubicBezTo>
                  <a:pt x="177847" y="409339"/>
                  <a:pt x="153239" y="415840"/>
                  <a:pt x="123988" y="415840"/>
                </a:cubicBezTo>
                <a:cubicBezTo>
                  <a:pt x="93586" y="415840"/>
                  <a:pt x="68526" y="410335"/>
                  <a:pt x="48806" y="399325"/>
                </a:cubicBezTo>
                <a:cubicBezTo>
                  <a:pt x="29087" y="388315"/>
                  <a:pt x="16022" y="373073"/>
                  <a:pt x="9613" y="353600"/>
                </a:cubicBezTo>
                <a:cubicBezTo>
                  <a:pt x="3204" y="334126"/>
                  <a:pt x="0" y="304834"/>
                  <a:pt x="0" y="265724"/>
                </a:cubicBezTo>
                <a:lnTo>
                  <a:pt x="0" y="149131"/>
                </a:lnTo>
                <a:cubicBezTo>
                  <a:pt x="0" y="120373"/>
                  <a:pt x="986" y="98804"/>
                  <a:pt x="2958" y="84425"/>
                </a:cubicBezTo>
                <a:cubicBezTo>
                  <a:pt x="4930" y="70046"/>
                  <a:pt x="10805" y="56201"/>
                  <a:pt x="20582" y="42891"/>
                </a:cubicBezTo>
                <a:cubicBezTo>
                  <a:pt x="30360" y="29580"/>
                  <a:pt x="43918" y="19104"/>
                  <a:pt x="61254" y="11462"/>
                </a:cubicBezTo>
                <a:cubicBezTo>
                  <a:pt x="78591" y="3821"/>
                  <a:pt x="98516" y="0"/>
                  <a:pt x="1210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24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magine 93">
            <a:extLst>
              <a:ext uri="{FF2B5EF4-FFF2-40B4-BE49-F238E27FC236}">
                <a16:creationId xmlns:a16="http://schemas.microsoft.com/office/drawing/2014/main" id="{C7D979AF-5022-4CDA-F785-62417FD0D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-62" r="30642"/>
          <a:stretch/>
        </p:blipFill>
        <p:spPr>
          <a:xfrm>
            <a:off x="6096000" y="0"/>
            <a:ext cx="6096000" cy="6862271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FC9EA976-EEA0-8BAE-F905-1495587B6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0" r="10167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60D46BA-0687-2E2F-9199-1C609F47FEC9}"/>
              </a:ext>
            </a:extLst>
          </p:cNvPr>
          <p:cNvSpPr/>
          <p:nvPr/>
        </p:nvSpPr>
        <p:spPr>
          <a:xfrm>
            <a:off x="3169920" y="-92724"/>
            <a:ext cx="5852160" cy="6929921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FFAD378-49E6-7CE0-9E97-6081C5C50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23" y="393201"/>
            <a:ext cx="4998720" cy="2979036"/>
          </a:xfrm>
          <a:prstGeom prst="roundRect">
            <a:avLst>
              <a:gd name="adj" fmla="val 8482"/>
            </a:avLst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B7456F7-8D7C-1336-AEC8-CCB64E23D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23" y="3442549"/>
            <a:ext cx="5004114" cy="2985266"/>
          </a:xfrm>
          <a:prstGeom prst="roundRect">
            <a:avLst>
              <a:gd name="adj" fmla="val 10541"/>
            </a:avLst>
          </a:prstGeom>
          <a:ln>
            <a:solidFill>
              <a:schemeClr val="tx1"/>
            </a:solidFill>
          </a:ln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C52AA36-24E9-E4B9-34C9-463148C4A288}"/>
              </a:ext>
            </a:extLst>
          </p:cNvPr>
          <p:cNvSpPr/>
          <p:nvPr/>
        </p:nvSpPr>
        <p:spPr>
          <a:xfrm>
            <a:off x="3577208" y="6498127"/>
            <a:ext cx="4998719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E7D9AC3-144C-B87A-B029-9AEBC33D5575}"/>
              </a:ext>
            </a:extLst>
          </p:cNvPr>
          <p:cNvSpPr/>
          <p:nvPr/>
        </p:nvSpPr>
        <p:spPr>
          <a:xfrm>
            <a:off x="3577207" y="-271377"/>
            <a:ext cx="4998719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7ECA5520-3100-B90F-6E6B-B52A3AB97DB3}"/>
              </a:ext>
            </a:extLst>
          </p:cNvPr>
          <p:cNvSpPr/>
          <p:nvPr/>
        </p:nvSpPr>
        <p:spPr>
          <a:xfrm>
            <a:off x="8695022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58C6BA3-AF58-5840-8470-9214D0C0D313}"/>
              </a:ext>
            </a:extLst>
          </p:cNvPr>
          <p:cNvSpPr/>
          <p:nvPr/>
        </p:nvSpPr>
        <p:spPr>
          <a:xfrm>
            <a:off x="8695021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11BB211-84E1-D91A-678A-AC9B6BD011C0}"/>
              </a:ext>
            </a:extLst>
          </p:cNvPr>
          <p:cNvSpPr/>
          <p:nvPr/>
        </p:nvSpPr>
        <p:spPr>
          <a:xfrm>
            <a:off x="8695021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577FBA4-A8D3-9D4F-7D64-AEA71285A756}"/>
              </a:ext>
            </a:extLst>
          </p:cNvPr>
          <p:cNvSpPr/>
          <p:nvPr/>
        </p:nvSpPr>
        <p:spPr>
          <a:xfrm>
            <a:off x="8695021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9C8EB9C6-0E78-CD56-BCDA-79BA8142B01B}"/>
              </a:ext>
            </a:extLst>
          </p:cNvPr>
          <p:cNvSpPr/>
          <p:nvPr/>
        </p:nvSpPr>
        <p:spPr>
          <a:xfrm>
            <a:off x="8701873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F9894A0E-A7A7-1ABD-287A-33E4BE99367D}"/>
              </a:ext>
            </a:extLst>
          </p:cNvPr>
          <p:cNvSpPr/>
          <p:nvPr/>
        </p:nvSpPr>
        <p:spPr>
          <a:xfrm>
            <a:off x="8701873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03136983-B2F6-AB87-B64D-9F66D434EF9D}"/>
              </a:ext>
            </a:extLst>
          </p:cNvPr>
          <p:cNvSpPr/>
          <p:nvPr/>
        </p:nvSpPr>
        <p:spPr>
          <a:xfrm>
            <a:off x="8701873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434B99D1-2692-B38F-20DB-2A25DA87A3B4}"/>
              </a:ext>
            </a:extLst>
          </p:cNvPr>
          <p:cNvSpPr/>
          <p:nvPr/>
        </p:nvSpPr>
        <p:spPr>
          <a:xfrm>
            <a:off x="8695021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77D0BE11-508B-D366-04C6-2DC9ABFDC197}"/>
              </a:ext>
            </a:extLst>
          </p:cNvPr>
          <p:cNvSpPr/>
          <p:nvPr/>
        </p:nvSpPr>
        <p:spPr>
          <a:xfrm>
            <a:off x="8695021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841D8E3-5FAA-1413-802C-5157E2C4E57D}"/>
              </a:ext>
            </a:extLst>
          </p:cNvPr>
          <p:cNvSpPr/>
          <p:nvPr/>
        </p:nvSpPr>
        <p:spPr>
          <a:xfrm>
            <a:off x="8695021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2C035899-ED3B-20EC-1B2A-CAA737D7C92F}"/>
              </a:ext>
            </a:extLst>
          </p:cNvPr>
          <p:cNvSpPr/>
          <p:nvPr/>
        </p:nvSpPr>
        <p:spPr>
          <a:xfrm>
            <a:off x="8693485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15B9867B-220F-D52C-D530-61DBCD6A238A}"/>
              </a:ext>
            </a:extLst>
          </p:cNvPr>
          <p:cNvSpPr/>
          <p:nvPr/>
        </p:nvSpPr>
        <p:spPr>
          <a:xfrm>
            <a:off x="8693485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4100981C-1652-CBD8-DB18-0651FA3471B0}"/>
              </a:ext>
            </a:extLst>
          </p:cNvPr>
          <p:cNvSpPr/>
          <p:nvPr/>
        </p:nvSpPr>
        <p:spPr>
          <a:xfrm>
            <a:off x="8693485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5ECB2F4A-076B-7CE3-BDA8-37F41A51C23C}"/>
              </a:ext>
            </a:extLst>
          </p:cNvPr>
          <p:cNvSpPr/>
          <p:nvPr/>
        </p:nvSpPr>
        <p:spPr>
          <a:xfrm>
            <a:off x="8691948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B1664CF-0B1F-13ED-1360-70D1E21645D2}"/>
              </a:ext>
            </a:extLst>
          </p:cNvPr>
          <p:cNvSpPr/>
          <p:nvPr/>
        </p:nvSpPr>
        <p:spPr>
          <a:xfrm>
            <a:off x="8691948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C890D5FD-ABA4-3F9E-6F51-62E8FAC7D097}"/>
              </a:ext>
            </a:extLst>
          </p:cNvPr>
          <p:cNvSpPr/>
          <p:nvPr/>
        </p:nvSpPr>
        <p:spPr>
          <a:xfrm>
            <a:off x="8691948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EB142265-F42A-0864-746B-98B58DD71DD2}"/>
              </a:ext>
            </a:extLst>
          </p:cNvPr>
          <p:cNvSpPr/>
          <p:nvPr/>
        </p:nvSpPr>
        <p:spPr>
          <a:xfrm>
            <a:off x="8693485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9C1F580D-D57A-2D81-C58B-658B1632CA22}"/>
              </a:ext>
            </a:extLst>
          </p:cNvPr>
          <p:cNvSpPr/>
          <p:nvPr/>
        </p:nvSpPr>
        <p:spPr>
          <a:xfrm>
            <a:off x="8693485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AFFEDD27-13CE-5EF2-D2C8-2E83D45C1EB1}"/>
              </a:ext>
            </a:extLst>
          </p:cNvPr>
          <p:cNvSpPr/>
          <p:nvPr/>
        </p:nvSpPr>
        <p:spPr>
          <a:xfrm>
            <a:off x="8693485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206DAC69-5B8C-6ACF-A2D1-02DDCA0B2301}"/>
              </a:ext>
            </a:extLst>
          </p:cNvPr>
          <p:cNvSpPr/>
          <p:nvPr/>
        </p:nvSpPr>
        <p:spPr>
          <a:xfrm>
            <a:off x="8691948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3390FF40-874B-BDD6-8690-5231675EADC1}"/>
              </a:ext>
            </a:extLst>
          </p:cNvPr>
          <p:cNvSpPr/>
          <p:nvPr/>
        </p:nvSpPr>
        <p:spPr>
          <a:xfrm>
            <a:off x="8691948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594D5BF2-5FC1-F050-7EFD-4C5CAF01AB03}"/>
              </a:ext>
            </a:extLst>
          </p:cNvPr>
          <p:cNvSpPr/>
          <p:nvPr/>
        </p:nvSpPr>
        <p:spPr>
          <a:xfrm>
            <a:off x="8691948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02AC6724-15B4-C123-1B50-D9C485A44F27}"/>
              </a:ext>
            </a:extLst>
          </p:cNvPr>
          <p:cNvSpPr/>
          <p:nvPr/>
        </p:nvSpPr>
        <p:spPr>
          <a:xfrm>
            <a:off x="322402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5BE72ABF-1993-8B79-4893-D5B4F5EF1563}"/>
              </a:ext>
            </a:extLst>
          </p:cNvPr>
          <p:cNvSpPr/>
          <p:nvPr/>
        </p:nvSpPr>
        <p:spPr>
          <a:xfrm>
            <a:off x="322402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68426B90-7DD2-56AC-64FC-8DF54EAC2716}"/>
              </a:ext>
            </a:extLst>
          </p:cNvPr>
          <p:cNvSpPr/>
          <p:nvPr/>
        </p:nvSpPr>
        <p:spPr>
          <a:xfrm>
            <a:off x="322402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170F7F14-498B-A707-E8CC-900804C9C61A}"/>
              </a:ext>
            </a:extLst>
          </p:cNvPr>
          <p:cNvSpPr/>
          <p:nvPr/>
        </p:nvSpPr>
        <p:spPr>
          <a:xfrm>
            <a:off x="322249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3A407604-3B58-FBEE-471B-FB8CFCCCDAEB}"/>
              </a:ext>
            </a:extLst>
          </p:cNvPr>
          <p:cNvSpPr/>
          <p:nvPr/>
        </p:nvSpPr>
        <p:spPr>
          <a:xfrm>
            <a:off x="322249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E1CB8458-E284-229D-ED26-4B6EA3CD9EFC}"/>
              </a:ext>
            </a:extLst>
          </p:cNvPr>
          <p:cNvSpPr/>
          <p:nvPr/>
        </p:nvSpPr>
        <p:spPr>
          <a:xfrm>
            <a:off x="322249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96073153-3526-864E-2554-939F03BDF5D4}"/>
              </a:ext>
            </a:extLst>
          </p:cNvPr>
          <p:cNvSpPr/>
          <p:nvPr/>
        </p:nvSpPr>
        <p:spPr>
          <a:xfrm>
            <a:off x="322402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AF6D0F0B-12F4-DB9C-1667-37DD18534361}"/>
              </a:ext>
            </a:extLst>
          </p:cNvPr>
          <p:cNvSpPr/>
          <p:nvPr/>
        </p:nvSpPr>
        <p:spPr>
          <a:xfrm>
            <a:off x="322402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AAC17C17-F070-218B-7548-59B840981669}"/>
              </a:ext>
            </a:extLst>
          </p:cNvPr>
          <p:cNvSpPr/>
          <p:nvPr/>
        </p:nvSpPr>
        <p:spPr>
          <a:xfrm>
            <a:off x="322402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51C6FD01-2932-05B7-82B6-CEA066FFA578}"/>
              </a:ext>
            </a:extLst>
          </p:cNvPr>
          <p:cNvSpPr/>
          <p:nvPr/>
        </p:nvSpPr>
        <p:spPr>
          <a:xfrm>
            <a:off x="322249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330CC923-A0C9-60A1-6810-C1A5D7D8FF01}"/>
              </a:ext>
            </a:extLst>
          </p:cNvPr>
          <p:cNvSpPr/>
          <p:nvPr/>
        </p:nvSpPr>
        <p:spPr>
          <a:xfrm>
            <a:off x="322249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2D820B78-D31A-BB35-E072-32F9B9A74A4E}"/>
              </a:ext>
            </a:extLst>
          </p:cNvPr>
          <p:cNvSpPr/>
          <p:nvPr/>
        </p:nvSpPr>
        <p:spPr>
          <a:xfrm>
            <a:off x="322249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7D4DDD9F-CE96-1D3C-BB2A-EA1B5CBD2DDA}"/>
              </a:ext>
            </a:extLst>
          </p:cNvPr>
          <p:cNvSpPr/>
          <p:nvPr/>
        </p:nvSpPr>
        <p:spPr>
          <a:xfrm>
            <a:off x="322402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49EC3909-9448-77AA-CC1A-6604358C85C8}"/>
              </a:ext>
            </a:extLst>
          </p:cNvPr>
          <p:cNvSpPr/>
          <p:nvPr/>
        </p:nvSpPr>
        <p:spPr>
          <a:xfrm>
            <a:off x="322402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CB262D14-BD5A-BF73-B01D-71A7FCA6BAC9}"/>
              </a:ext>
            </a:extLst>
          </p:cNvPr>
          <p:cNvSpPr/>
          <p:nvPr/>
        </p:nvSpPr>
        <p:spPr>
          <a:xfrm>
            <a:off x="322402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57C9BCE0-B6CC-9AB8-475A-B6C43F7B36FE}"/>
              </a:ext>
            </a:extLst>
          </p:cNvPr>
          <p:cNvSpPr/>
          <p:nvPr/>
        </p:nvSpPr>
        <p:spPr>
          <a:xfrm>
            <a:off x="322249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C93A7069-E4F6-569B-3E56-4E1155A74DA3}"/>
              </a:ext>
            </a:extLst>
          </p:cNvPr>
          <p:cNvSpPr/>
          <p:nvPr/>
        </p:nvSpPr>
        <p:spPr>
          <a:xfrm>
            <a:off x="322249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80397C86-FC76-E3D2-8E91-0B4616608BF1}"/>
              </a:ext>
            </a:extLst>
          </p:cNvPr>
          <p:cNvSpPr/>
          <p:nvPr/>
        </p:nvSpPr>
        <p:spPr>
          <a:xfrm>
            <a:off x="322249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DB6BC363-082A-224D-914A-B8E4E08888F5}"/>
              </a:ext>
            </a:extLst>
          </p:cNvPr>
          <p:cNvSpPr/>
          <p:nvPr/>
        </p:nvSpPr>
        <p:spPr>
          <a:xfrm>
            <a:off x="3236445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A2206936-2F4C-A10F-269D-18ED5150B0D3}"/>
              </a:ext>
            </a:extLst>
          </p:cNvPr>
          <p:cNvSpPr/>
          <p:nvPr/>
        </p:nvSpPr>
        <p:spPr>
          <a:xfrm>
            <a:off x="3236445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3801C5E2-FFDE-918D-9E8C-29BCB4A0DA77}"/>
              </a:ext>
            </a:extLst>
          </p:cNvPr>
          <p:cNvSpPr/>
          <p:nvPr/>
        </p:nvSpPr>
        <p:spPr>
          <a:xfrm>
            <a:off x="3236445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17E18988-BDE4-8652-7D65-ECB9A11BE3B9}"/>
              </a:ext>
            </a:extLst>
          </p:cNvPr>
          <p:cNvSpPr/>
          <p:nvPr/>
        </p:nvSpPr>
        <p:spPr>
          <a:xfrm>
            <a:off x="323490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D2B2DB3F-EB8A-2CC3-AB1D-7D2F9D2A3809}"/>
              </a:ext>
            </a:extLst>
          </p:cNvPr>
          <p:cNvSpPr/>
          <p:nvPr/>
        </p:nvSpPr>
        <p:spPr>
          <a:xfrm>
            <a:off x="323490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B111884D-2668-479C-5B6B-6F8066136010}"/>
              </a:ext>
            </a:extLst>
          </p:cNvPr>
          <p:cNvSpPr/>
          <p:nvPr/>
        </p:nvSpPr>
        <p:spPr>
          <a:xfrm>
            <a:off x="323490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DCED9FC5-1673-03C1-D7AB-10A9D4671D39}"/>
              </a:ext>
            </a:extLst>
          </p:cNvPr>
          <p:cNvSpPr/>
          <p:nvPr/>
        </p:nvSpPr>
        <p:spPr>
          <a:xfrm>
            <a:off x="8691948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68833473-40A4-785D-3F8C-E3A5FB3C7B49}"/>
              </a:ext>
            </a:extLst>
          </p:cNvPr>
          <p:cNvSpPr/>
          <p:nvPr/>
        </p:nvSpPr>
        <p:spPr>
          <a:xfrm>
            <a:off x="8691948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B3ED597C-CD9F-3156-0FF4-C45CEE8C50EE}"/>
              </a:ext>
            </a:extLst>
          </p:cNvPr>
          <p:cNvSpPr txBox="1"/>
          <p:nvPr/>
        </p:nvSpPr>
        <p:spPr>
          <a:xfrm>
            <a:off x="-14931" y="471993"/>
            <a:ext cx="3249840" cy="84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DISTRIBUZIONE ALTEZZA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E PESO</a:t>
            </a:r>
          </a:p>
        </p:txBody>
      </p:sp>
    </p:spTree>
    <p:extLst>
      <p:ext uri="{BB962C8B-B14F-4D97-AF65-F5344CB8AC3E}">
        <p14:creationId xmlns:p14="http://schemas.microsoft.com/office/powerpoint/2010/main" val="1171753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6CB91-752C-8A02-855C-92DFA583A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CAF2D6CC-9D1B-DE2C-EAEF-49E3B6B3F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t="-17" r="28581"/>
          <a:stretch/>
        </p:blipFill>
        <p:spPr>
          <a:xfrm>
            <a:off x="-11575" y="-12748"/>
            <a:ext cx="6096000" cy="691875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9877FC3-1663-7CCA-0356-BBE86C9C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" r="12535"/>
          <a:stretch/>
        </p:blipFill>
        <p:spPr>
          <a:xfrm>
            <a:off x="6153126" y="-11575"/>
            <a:ext cx="6050449" cy="6918757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21FC2AF-D9E6-46E2-E7EB-5AB8D96F9FB7}"/>
              </a:ext>
            </a:extLst>
          </p:cNvPr>
          <p:cNvSpPr/>
          <p:nvPr/>
        </p:nvSpPr>
        <p:spPr>
          <a:xfrm>
            <a:off x="2581154" y="0"/>
            <a:ext cx="6989398" cy="6837197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3EBC2215-BF54-49E3-ED82-079B92726F68}"/>
              </a:ext>
            </a:extLst>
          </p:cNvPr>
          <p:cNvSpPr/>
          <p:nvPr/>
        </p:nvSpPr>
        <p:spPr>
          <a:xfrm>
            <a:off x="2987757" y="5327567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EC47982-E714-7E0B-943F-8F60AD94FCF7}"/>
              </a:ext>
            </a:extLst>
          </p:cNvPr>
          <p:cNvSpPr/>
          <p:nvPr/>
        </p:nvSpPr>
        <p:spPr>
          <a:xfrm>
            <a:off x="9239036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9F72DF72-D0C0-06B9-DAE5-721E1A5D26AE}"/>
              </a:ext>
            </a:extLst>
          </p:cNvPr>
          <p:cNvSpPr/>
          <p:nvPr/>
        </p:nvSpPr>
        <p:spPr>
          <a:xfrm>
            <a:off x="9239035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A9334A66-3EC6-C349-A056-B68536FB1C81}"/>
              </a:ext>
            </a:extLst>
          </p:cNvPr>
          <p:cNvSpPr/>
          <p:nvPr/>
        </p:nvSpPr>
        <p:spPr>
          <a:xfrm>
            <a:off x="9239035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993E921A-FB5A-D1CF-B546-2A0C6ED76FA4}"/>
              </a:ext>
            </a:extLst>
          </p:cNvPr>
          <p:cNvSpPr/>
          <p:nvPr/>
        </p:nvSpPr>
        <p:spPr>
          <a:xfrm>
            <a:off x="9239035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0041BEE-9238-3AB2-5E0F-625BB1091121}"/>
              </a:ext>
            </a:extLst>
          </p:cNvPr>
          <p:cNvSpPr/>
          <p:nvPr/>
        </p:nvSpPr>
        <p:spPr>
          <a:xfrm>
            <a:off x="9245887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F2F4FE1D-50A8-5D3B-F642-12274B7FD4D7}"/>
              </a:ext>
            </a:extLst>
          </p:cNvPr>
          <p:cNvSpPr/>
          <p:nvPr/>
        </p:nvSpPr>
        <p:spPr>
          <a:xfrm>
            <a:off x="9245887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C50BDB4-A7F6-6648-DB6D-1EFF15307D4C}"/>
              </a:ext>
            </a:extLst>
          </p:cNvPr>
          <p:cNvSpPr/>
          <p:nvPr/>
        </p:nvSpPr>
        <p:spPr>
          <a:xfrm>
            <a:off x="9245887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6DEED69C-C40F-6986-4FC5-BA43195F9C38}"/>
              </a:ext>
            </a:extLst>
          </p:cNvPr>
          <p:cNvSpPr/>
          <p:nvPr/>
        </p:nvSpPr>
        <p:spPr>
          <a:xfrm>
            <a:off x="9250610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2BF57C6B-AFE7-02C4-76C4-295421257C85}"/>
              </a:ext>
            </a:extLst>
          </p:cNvPr>
          <p:cNvSpPr/>
          <p:nvPr/>
        </p:nvSpPr>
        <p:spPr>
          <a:xfrm>
            <a:off x="9250610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3BAEEAB4-BF68-59CD-8225-EE8C88017DD8}"/>
              </a:ext>
            </a:extLst>
          </p:cNvPr>
          <p:cNvSpPr/>
          <p:nvPr/>
        </p:nvSpPr>
        <p:spPr>
          <a:xfrm>
            <a:off x="9250610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BACB3B88-1CDB-CCD4-1382-29A4950D76DF}"/>
              </a:ext>
            </a:extLst>
          </p:cNvPr>
          <p:cNvSpPr/>
          <p:nvPr/>
        </p:nvSpPr>
        <p:spPr>
          <a:xfrm>
            <a:off x="9249074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AA4DC87-7D0D-0EE5-EA7D-6CD7AED0DEB3}"/>
              </a:ext>
            </a:extLst>
          </p:cNvPr>
          <p:cNvSpPr/>
          <p:nvPr/>
        </p:nvSpPr>
        <p:spPr>
          <a:xfrm>
            <a:off x="9249074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53DC0CD7-9FF6-7B3C-D23B-78BC77CCF175}"/>
              </a:ext>
            </a:extLst>
          </p:cNvPr>
          <p:cNvSpPr/>
          <p:nvPr/>
        </p:nvSpPr>
        <p:spPr>
          <a:xfrm>
            <a:off x="9249074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A7B54D3A-0F06-C0D9-BC2B-A2E2A046FA90}"/>
              </a:ext>
            </a:extLst>
          </p:cNvPr>
          <p:cNvSpPr/>
          <p:nvPr/>
        </p:nvSpPr>
        <p:spPr>
          <a:xfrm>
            <a:off x="9247537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EBCC8F7-9467-72C9-51BA-00D9AC7279A4}"/>
              </a:ext>
            </a:extLst>
          </p:cNvPr>
          <p:cNvSpPr/>
          <p:nvPr/>
        </p:nvSpPr>
        <p:spPr>
          <a:xfrm>
            <a:off x="9247537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F27FDE39-4C3C-659A-8ACC-1DF02C0CA287}"/>
              </a:ext>
            </a:extLst>
          </p:cNvPr>
          <p:cNvSpPr/>
          <p:nvPr/>
        </p:nvSpPr>
        <p:spPr>
          <a:xfrm>
            <a:off x="9247537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D8FF9856-B0E0-1DC9-2444-96BF81099426}"/>
              </a:ext>
            </a:extLst>
          </p:cNvPr>
          <p:cNvSpPr/>
          <p:nvPr/>
        </p:nvSpPr>
        <p:spPr>
          <a:xfrm>
            <a:off x="9249074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16B8D06A-220F-675F-CA9E-11D7FB2FD04C}"/>
              </a:ext>
            </a:extLst>
          </p:cNvPr>
          <p:cNvSpPr/>
          <p:nvPr/>
        </p:nvSpPr>
        <p:spPr>
          <a:xfrm>
            <a:off x="9249074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65CE85E0-B55D-43C8-96F7-F7E6D611CF59}"/>
              </a:ext>
            </a:extLst>
          </p:cNvPr>
          <p:cNvSpPr/>
          <p:nvPr/>
        </p:nvSpPr>
        <p:spPr>
          <a:xfrm>
            <a:off x="9249074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9D38C790-027B-DFB8-2520-E6A10C50E393}"/>
              </a:ext>
            </a:extLst>
          </p:cNvPr>
          <p:cNvSpPr/>
          <p:nvPr/>
        </p:nvSpPr>
        <p:spPr>
          <a:xfrm>
            <a:off x="9247537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2A8FC238-74D2-11B2-EC88-B80BB4D93AA2}"/>
              </a:ext>
            </a:extLst>
          </p:cNvPr>
          <p:cNvSpPr/>
          <p:nvPr/>
        </p:nvSpPr>
        <p:spPr>
          <a:xfrm>
            <a:off x="9247537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D9E07E21-43B2-1D55-FF23-F0C67601D7EA}"/>
              </a:ext>
            </a:extLst>
          </p:cNvPr>
          <p:cNvSpPr/>
          <p:nvPr/>
        </p:nvSpPr>
        <p:spPr>
          <a:xfrm>
            <a:off x="9247537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CA90A30B-2F7C-6A63-9468-89AB37355822}"/>
              </a:ext>
            </a:extLst>
          </p:cNvPr>
          <p:cNvSpPr/>
          <p:nvPr/>
        </p:nvSpPr>
        <p:spPr>
          <a:xfrm>
            <a:off x="261056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60E8818D-B267-4834-E5F2-ADD8ECD03A25}"/>
              </a:ext>
            </a:extLst>
          </p:cNvPr>
          <p:cNvSpPr/>
          <p:nvPr/>
        </p:nvSpPr>
        <p:spPr>
          <a:xfrm>
            <a:off x="261056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5D6E95A1-96F5-8FF7-9FBB-FA21E07E3E23}"/>
              </a:ext>
            </a:extLst>
          </p:cNvPr>
          <p:cNvSpPr/>
          <p:nvPr/>
        </p:nvSpPr>
        <p:spPr>
          <a:xfrm>
            <a:off x="261056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3784E25E-4621-E5A5-514D-D44BBD079EB6}"/>
              </a:ext>
            </a:extLst>
          </p:cNvPr>
          <p:cNvSpPr/>
          <p:nvPr/>
        </p:nvSpPr>
        <p:spPr>
          <a:xfrm>
            <a:off x="260903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33C573BF-2A6F-E0A6-9424-23C1AA859060}"/>
              </a:ext>
            </a:extLst>
          </p:cNvPr>
          <p:cNvSpPr/>
          <p:nvPr/>
        </p:nvSpPr>
        <p:spPr>
          <a:xfrm>
            <a:off x="260903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E05F7490-7A94-8F90-3209-877E78A489C9}"/>
              </a:ext>
            </a:extLst>
          </p:cNvPr>
          <p:cNvSpPr/>
          <p:nvPr/>
        </p:nvSpPr>
        <p:spPr>
          <a:xfrm>
            <a:off x="260903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00B012E5-6D2E-0399-94DA-CE5DEE5665F0}"/>
              </a:ext>
            </a:extLst>
          </p:cNvPr>
          <p:cNvSpPr/>
          <p:nvPr/>
        </p:nvSpPr>
        <p:spPr>
          <a:xfrm>
            <a:off x="261056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E4CBF5EE-EFC0-CA02-A730-119D4BC39598}"/>
              </a:ext>
            </a:extLst>
          </p:cNvPr>
          <p:cNvSpPr/>
          <p:nvPr/>
        </p:nvSpPr>
        <p:spPr>
          <a:xfrm>
            <a:off x="261056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0561BE07-2CDF-B12B-F7D6-5280BB789755}"/>
              </a:ext>
            </a:extLst>
          </p:cNvPr>
          <p:cNvSpPr/>
          <p:nvPr/>
        </p:nvSpPr>
        <p:spPr>
          <a:xfrm>
            <a:off x="261056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C86DC3F7-C75D-5F6A-8F0D-05C0C74FEF9D}"/>
              </a:ext>
            </a:extLst>
          </p:cNvPr>
          <p:cNvSpPr/>
          <p:nvPr/>
        </p:nvSpPr>
        <p:spPr>
          <a:xfrm>
            <a:off x="260903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E6F58C5D-FDCD-7B5E-2348-9F83A58A127B}"/>
              </a:ext>
            </a:extLst>
          </p:cNvPr>
          <p:cNvSpPr/>
          <p:nvPr/>
        </p:nvSpPr>
        <p:spPr>
          <a:xfrm>
            <a:off x="260903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5E6C2E0B-CAE3-F3B2-BD40-F41D0862928F}"/>
              </a:ext>
            </a:extLst>
          </p:cNvPr>
          <p:cNvSpPr/>
          <p:nvPr/>
        </p:nvSpPr>
        <p:spPr>
          <a:xfrm>
            <a:off x="260903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5166428D-DB8C-B815-E79D-BAF84F891DC6}"/>
              </a:ext>
            </a:extLst>
          </p:cNvPr>
          <p:cNvSpPr/>
          <p:nvPr/>
        </p:nvSpPr>
        <p:spPr>
          <a:xfrm>
            <a:off x="261056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81A00238-B7F5-C22C-E571-2870D5EB748D}"/>
              </a:ext>
            </a:extLst>
          </p:cNvPr>
          <p:cNvSpPr/>
          <p:nvPr/>
        </p:nvSpPr>
        <p:spPr>
          <a:xfrm>
            <a:off x="261056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FA5C9298-4215-689E-96A5-5D0813801516}"/>
              </a:ext>
            </a:extLst>
          </p:cNvPr>
          <p:cNvSpPr/>
          <p:nvPr/>
        </p:nvSpPr>
        <p:spPr>
          <a:xfrm>
            <a:off x="261056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FF5D3B15-683A-1B2D-BB77-ABDF61769F14}"/>
              </a:ext>
            </a:extLst>
          </p:cNvPr>
          <p:cNvSpPr/>
          <p:nvPr/>
        </p:nvSpPr>
        <p:spPr>
          <a:xfrm>
            <a:off x="260903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EC8CAB88-EF2E-4005-7EC4-999F4BD6AFB9}"/>
              </a:ext>
            </a:extLst>
          </p:cNvPr>
          <p:cNvSpPr/>
          <p:nvPr/>
        </p:nvSpPr>
        <p:spPr>
          <a:xfrm>
            <a:off x="260903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31D4613A-A13E-5944-5EC4-F7DB82F89857}"/>
              </a:ext>
            </a:extLst>
          </p:cNvPr>
          <p:cNvSpPr/>
          <p:nvPr/>
        </p:nvSpPr>
        <p:spPr>
          <a:xfrm>
            <a:off x="260903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5D700F0D-CA8C-CA3D-6E31-079F4564DA97}"/>
              </a:ext>
            </a:extLst>
          </p:cNvPr>
          <p:cNvSpPr/>
          <p:nvPr/>
        </p:nvSpPr>
        <p:spPr>
          <a:xfrm>
            <a:off x="2611410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01EA2773-1C08-6B01-AEBA-9D07D0FFF2AD}"/>
              </a:ext>
            </a:extLst>
          </p:cNvPr>
          <p:cNvSpPr/>
          <p:nvPr/>
        </p:nvSpPr>
        <p:spPr>
          <a:xfrm>
            <a:off x="2611410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7C55EB76-7B16-8417-E11B-52F6BC8FD8B8}"/>
              </a:ext>
            </a:extLst>
          </p:cNvPr>
          <p:cNvSpPr/>
          <p:nvPr/>
        </p:nvSpPr>
        <p:spPr>
          <a:xfrm>
            <a:off x="2611410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280ACFF8-14FB-BBC2-6A0E-CC78D82CE229}"/>
              </a:ext>
            </a:extLst>
          </p:cNvPr>
          <p:cNvSpPr/>
          <p:nvPr/>
        </p:nvSpPr>
        <p:spPr>
          <a:xfrm>
            <a:off x="262144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BF68567A-74F7-BBD7-025C-45936A0F1C94}"/>
              </a:ext>
            </a:extLst>
          </p:cNvPr>
          <p:cNvSpPr/>
          <p:nvPr/>
        </p:nvSpPr>
        <p:spPr>
          <a:xfrm>
            <a:off x="262144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33C623BF-D82C-0CBF-67E4-82A2AD391579}"/>
              </a:ext>
            </a:extLst>
          </p:cNvPr>
          <p:cNvSpPr/>
          <p:nvPr/>
        </p:nvSpPr>
        <p:spPr>
          <a:xfrm>
            <a:off x="262144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49C2648C-0063-83D3-86A1-1A76FEB9E850}"/>
              </a:ext>
            </a:extLst>
          </p:cNvPr>
          <p:cNvSpPr/>
          <p:nvPr/>
        </p:nvSpPr>
        <p:spPr>
          <a:xfrm>
            <a:off x="9247537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EBBEB0DB-83ED-FA43-17BE-9506E8C5C38F}"/>
              </a:ext>
            </a:extLst>
          </p:cNvPr>
          <p:cNvSpPr/>
          <p:nvPr/>
        </p:nvSpPr>
        <p:spPr>
          <a:xfrm>
            <a:off x="9247537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7CE6D0-1DA3-9974-46F8-90D520328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50" y="1530433"/>
            <a:ext cx="6165631" cy="3678182"/>
          </a:xfrm>
          <a:prstGeom prst="round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A1CA0AF-65CD-FDB4-7688-E3FFEC05B871}"/>
              </a:ext>
            </a:extLst>
          </p:cNvPr>
          <p:cNvSpPr/>
          <p:nvPr/>
        </p:nvSpPr>
        <p:spPr>
          <a:xfrm>
            <a:off x="2981888" y="-1628582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A36FFE7-06D3-58EF-8B44-B116187DC75F}"/>
              </a:ext>
            </a:extLst>
          </p:cNvPr>
          <p:cNvSpPr txBox="1"/>
          <p:nvPr/>
        </p:nvSpPr>
        <p:spPr>
          <a:xfrm>
            <a:off x="3336490" y="218712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mpact" panose="020B0806030902050204" pitchFamily="34" charset="0"/>
              </a:rPr>
              <a:t>CONFRONTO TIRI DA 3 PUNTI:</a:t>
            </a:r>
          </a:p>
          <a:p>
            <a:pPr algn="ctr"/>
            <a:r>
              <a:rPr lang="en-US" sz="3000" dirty="0">
                <a:latin typeface="Impact" panose="020B0806030902050204" pitchFamily="34" charset="0"/>
              </a:rPr>
              <a:t>MAGIC JOHNSON VS CURRY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A5941F-36E6-CB45-1391-1062850EEC6F}"/>
              </a:ext>
            </a:extLst>
          </p:cNvPr>
          <p:cNvSpPr txBox="1"/>
          <p:nvPr/>
        </p:nvSpPr>
        <p:spPr>
          <a:xfrm>
            <a:off x="3042746" y="5451487"/>
            <a:ext cx="573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Durante l'era di Magic (anni '80 e '90), i tiri da tre erano usati con parsimonia, considerati </a:t>
            </a:r>
            <a:r>
              <a:rPr lang="it-IT" b="1" dirty="0"/>
              <a:t>un'opzione situazionale</a:t>
            </a:r>
            <a:r>
              <a:rPr lang="it-IT" dirty="0"/>
              <a:t>. Con Curry (dal 2010 in poi), il tiro da tre è diventato il </a:t>
            </a:r>
            <a:r>
              <a:rPr lang="it-IT" b="1" dirty="0"/>
              <a:t>centro del gioco offensivo</a:t>
            </a:r>
            <a:r>
              <a:rPr lang="it-I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4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2098F-3376-6EC8-F8FE-6F2458CE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EB5DDB40-7DF9-705C-819E-A519BA42F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-766" r="20712"/>
          <a:stretch/>
        </p:blipFill>
        <p:spPr>
          <a:xfrm>
            <a:off x="0" y="-92724"/>
            <a:ext cx="6095999" cy="696883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2873C9-F7D6-E26D-A2B2-DCF5C885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38" r="35492" b="-173"/>
          <a:stretch/>
        </p:blipFill>
        <p:spPr>
          <a:xfrm>
            <a:off x="6095999" y="-11574"/>
            <a:ext cx="6096001" cy="689303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C7A5264-0DD4-1A68-B07C-18602F5EB92A}"/>
              </a:ext>
            </a:extLst>
          </p:cNvPr>
          <p:cNvSpPr/>
          <p:nvPr/>
        </p:nvSpPr>
        <p:spPr>
          <a:xfrm>
            <a:off x="2581154" y="0"/>
            <a:ext cx="6989398" cy="6837197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29F0585-E974-5C8B-F928-F7B3AFB2B5D6}"/>
              </a:ext>
            </a:extLst>
          </p:cNvPr>
          <p:cNvSpPr/>
          <p:nvPr/>
        </p:nvSpPr>
        <p:spPr>
          <a:xfrm>
            <a:off x="2987757" y="5327567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EFEFCD7-500C-6FAE-29D1-2592B0C867E9}"/>
              </a:ext>
            </a:extLst>
          </p:cNvPr>
          <p:cNvSpPr/>
          <p:nvPr/>
        </p:nvSpPr>
        <p:spPr>
          <a:xfrm>
            <a:off x="9239036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9423EC96-C37C-0AEA-1DDB-DA9B2BF7730D}"/>
              </a:ext>
            </a:extLst>
          </p:cNvPr>
          <p:cNvSpPr/>
          <p:nvPr/>
        </p:nvSpPr>
        <p:spPr>
          <a:xfrm>
            <a:off x="9239035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221A3D0A-1142-98BE-CD24-889290B14D32}"/>
              </a:ext>
            </a:extLst>
          </p:cNvPr>
          <p:cNvSpPr/>
          <p:nvPr/>
        </p:nvSpPr>
        <p:spPr>
          <a:xfrm>
            <a:off x="9239035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A1AFF8D-BD20-F6EA-B158-0CECD00D8747}"/>
              </a:ext>
            </a:extLst>
          </p:cNvPr>
          <p:cNvSpPr/>
          <p:nvPr/>
        </p:nvSpPr>
        <p:spPr>
          <a:xfrm>
            <a:off x="9239035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DE5BF9A2-10B2-FF76-26E4-3DD54E4BBE72}"/>
              </a:ext>
            </a:extLst>
          </p:cNvPr>
          <p:cNvSpPr/>
          <p:nvPr/>
        </p:nvSpPr>
        <p:spPr>
          <a:xfrm>
            <a:off x="9245887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260AD9C4-8D3D-04D1-D036-1E879880E906}"/>
              </a:ext>
            </a:extLst>
          </p:cNvPr>
          <p:cNvSpPr/>
          <p:nvPr/>
        </p:nvSpPr>
        <p:spPr>
          <a:xfrm>
            <a:off x="9245887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C9953BEF-3F4F-B7CC-7E8F-F791381ED83F}"/>
              </a:ext>
            </a:extLst>
          </p:cNvPr>
          <p:cNvSpPr/>
          <p:nvPr/>
        </p:nvSpPr>
        <p:spPr>
          <a:xfrm>
            <a:off x="9245887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0AB7B3DE-BC6C-40EA-A82E-C5CDBFE1FE30}"/>
              </a:ext>
            </a:extLst>
          </p:cNvPr>
          <p:cNvSpPr/>
          <p:nvPr/>
        </p:nvSpPr>
        <p:spPr>
          <a:xfrm>
            <a:off x="9250610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008A637-5E82-56A5-94D6-174A2D730542}"/>
              </a:ext>
            </a:extLst>
          </p:cNvPr>
          <p:cNvSpPr/>
          <p:nvPr/>
        </p:nvSpPr>
        <p:spPr>
          <a:xfrm>
            <a:off x="9250610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08518E3-64BF-00E9-2E27-7F408198220C}"/>
              </a:ext>
            </a:extLst>
          </p:cNvPr>
          <p:cNvSpPr/>
          <p:nvPr/>
        </p:nvSpPr>
        <p:spPr>
          <a:xfrm>
            <a:off x="9250610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30AC8C90-393A-53D1-CFD7-35D4DE7661A2}"/>
              </a:ext>
            </a:extLst>
          </p:cNvPr>
          <p:cNvSpPr/>
          <p:nvPr/>
        </p:nvSpPr>
        <p:spPr>
          <a:xfrm>
            <a:off x="9249074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D8B1EC75-E279-A2AA-A675-CAD4CBCA0552}"/>
              </a:ext>
            </a:extLst>
          </p:cNvPr>
          <p:cNvSpPr/>
          <p:nvPr/>
        </p:nvSpPr>
        <p:spPr>
          <a:xfrm>
            <a:off x="9249074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5DBC0810-076A-3241-EAEA-F0C83CCB9D03}"/>
              </a:ext>
            </a:extLst>
          </p:cNvPr>
          <p:cNvSpPr/>
          <p:nvPr/>
        </p:nvSpPr>
        <p:spPr>
          <a:xfrm>
            <a:off x="9249074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D3C575E-35C9-7A03-D7EF-457B1DFA520C}"/>
              </a:ext>
            </a:extLst>
          </p:cNvPr>
          <p:cNvSpPr/>
          <p:nvPr/>
        </p:nvSpPr>
        <p:spPr>
          <a:xfrm>
            <a:off x="9247537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A62F18FC-6474-5C6F-F9CB-B62FDF6665E3}"/>
              </a:ext>
            </a:extLst>
          </p:cNvPr>
          <p:cNvSpPr/>
          <p:nvPr/>
        </p:nvSpPr>
        <p:spPr>
          <a:xfrm>
            <a:off x="9247537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E850B973-C1D6-0656-8A4A-43014AAE46A7}"/>
              </a:ext>
            </a:extLst>
          </p:cNvPr>
          <p:cNvSpPr/>
          <p:nvPr/>
        </p:nvSpPr>
        <p:spPr>
          <a:xfrm>
            <a:off x="9247537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9D829E0C-54F3-E51C-C7B7-9160B8195628}"/>
              </a:ext>
            </a:extLst>
          </p:cNvPr>
          <p:cNvSpPr/>
          <p:nvPr/>
        </p:nvSpPr>
        <p:spPr>
          <a:xfrm>
            <a:off x="9249074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F352B978-1DF4-759E-B0CF-FABCFD3C5DCF}"/>
              </a:ext>
            </a:extLst>
          </p:cNvPr>
          <p:cNvSpPr/>
          <p:nvPr/>
        </p:nvSpPr>
        <p:spPr>
          <a:xfrm>
            <a:off x="9249074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6F258B4B-61B0-556C-50DB-77CC3FB2350C}"/>
              </a:ext>
            </a:extLst>
          </p:cNvPr>
          <p:cNvSpPr/>
          <p:nvPr/>
        </p:nvSpPr>
        <p:spPr>
          <a:xfrm>
            <a:off x="9249074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8BBF6765-91EE-A24D-DCE0-B815F2C2A77F}"/>
              </a:ext>
            </a:extLst>
          </p:cNvPr>
          <p:cNvSpPr/>
          <p:nvPr/>
        </p:nvSpPr>
        <p:spPr>
          <a:xfrm>
            <a:off x="9247537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3CC3BD8B-5581-F6F4-0DE0-5CDC6CAFE61F}"/>
              </a:ext>
            </a:extLst>
          </p:cNvPr>
          <p:cNvSpPr/>
          <p:nvPr/>
        </p:nvSpPr>
        <p:spPr>
          <a:xfrm>
            <a:off x="9247537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FB6DE10-A569-5BF6-21E1-F727257795D7}"/>
              </a:ext>
            </a:extLst>
          </p:cNvPr>
          <p:cNvSpPr/>
          <p:nvPr/>
        </p:nvSpPr>
        <p:spPr>
          <a:xfrm>
            <a:off x="9247537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3D585A15-538C-367A-D889-BBDBC4BD60BF}"/>
              </a:ext>
            </a:extLst>
          </p:cNvPr>
          <p:cNvSpPr/>
          <p:nvPr/>
        </p:nvSpPr>
        <p:spPr>
          <a:xfrm>
            <a:off x="261056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EACB8457-3506-FDC1-A881-A14B0A79BB19}"/>
              </a:ext>
            </a:extLst>
          </p:cNvPr>
          <p:cNvSpPr/>
          <p:nvPr/>
        </p:nvSpPr>
        <p:spPr>
          <a:xfrm>
            <a:off x="261056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9D3C79CF-6CAF-D068-0118-590B790E162C}"/>
              </a:ext>
            </a:extLst>
          </p:cNvPr>
          <p:cNvSpPr/>
          <p:nvPr/>
        </p:nvSpPr>
        <p:spPr>
          <a:xfrm>
            <a:off x="261056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2BC4AB21-85F7-BEF0-E999-B30182E44584}"/>
              </a:ext>
            </a:extLst>
          </p:cNvPr>
          <p:cNvSpPr/>
          <p:nvPr/>
        </p:nvSpPr>
        <p:spPr>
          <a:xfrm>
            <a:off x="260903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7B1F143C-773B-55C3-DC7A-211DC0F55976}"/>
              </a:ext>
            </a:extLst>
          </p:cNvPr>
          <p:cNvSpPr/>
          <p:nvPr/>
        </p:nvSpPr>
        <p:spPr>
          <a:xfrm>
            <a:off x="260903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B983254B-31FC-C10D-9F36-34204EC1F195}"/>
              </a:ext>
            </a:extLst>
          </p:cNvPr>
          <p:cNvSpPr/>
          <p:nvPr/>
        </p:nvSpPr>
        <p:spPr>
          <a:xfrm>
            <a:off x="260903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4A3292E5-A643-B59C-84EC-B3F2E66350A2}"/>
              </a:ext>
            </a:extLst>
          </p:cNvPr>
          <p:cNvSpPr/>
          <p:nvPr/>
        </p:nvSpPr>
        <p:spPr>
          <a:xfrm>
            <a:off x="261056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DF271FDA-C4FB-CC45-AFA1-92B5EECB59B0}"/>
              </a:ext>
            </a:extLst>
          </p:cNvPr>
          <p:cNvSpPr/>
          <p:nvPr/>
        </p:nvSpPr>
        <p:spPr>
          <a:xfrm>
            <a:off x="261056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CB6368E8-DA62-4125-6F52-C7C4DD2B7DF7}"/>
              </a:ext>
            </a:extLst>
          </p:cNvPr>
          <p:cNvSpPr/>
          <p:nvPr/>
        </p:nvSpPr>
        <p:spPr>
          <a:xfrm>
            <a:off x="261056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6294A529-FE5C-80C0-34CF-3FAF1E658793}"/>
              </a:ext>
            </a:extLst>
          </p:cNvPr>
          <p:cNvSpPr/>
          <p:nvPr/>
        </p:nvSpPr>
        <p:spPr>
          <a:xfrm>
            <a:off x="260903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007CF578-3A00-7B0D-4096-6C298FEE31CA}"/>
              </a:ext>
            </a:extLst>
          </p:cNvPr>
          <p:cNvSpPr/>
          <p:nvPr/>
        </p:nvSpPr>
        <p:spPr>
          <a:xfrm>
            <a:off x="260903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3F9D6CD4-63C0-090E-022B-C5641053D3AB}"/>
              </a:ext>
            </a:extLst>
          </p:cNvPr>
          <p:cNvSpPr/>
          <p:nvPr/>
        </p:nvSpPr>
        <p:spPr>
          <a:xfrm>
            <a:off x="260903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CD448BED-9305-E811-8CC5-63FD7DFB44F5}"/>
              </a:ext>
            </a:extLst>
          </p:cNvPr>
          <p:cNvSpPr/>
          <p:nvPr/>
        </p:nvSpPr>
        <p:spPr>
          <a:xfrm>
            <a:off x="261056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00EC5504-2B01-1E57-677A-9D798843B7FD}"/>
              </a:ext>
            </a:extLst>
          </p:cNvPr>
          <p:cNvSpPr/>
          <p:nvPr/>
        </p:nvSpPr>
        <p:spPr>
          <a:xfrm>
            <a:off x="261056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5C85DABA-FD11-C29F-80ED-32E67A8C1117}"/>
              </a:ext>
            </a:extLst>
          </p:cNvPr>
          <p:cNvSpPr/>
          <p:nvPr/>
        </p:nvSpPr>
        <p:spPr>
          <a:xfrm>
            <a:off x="261056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CC5D624D-1A96-F22B-11D7-DB9061AC70E3}"/>
              </a:ext>
            </a:extLst>
          </p:cNvPr>
          <p:cNvSpPr/>
          <p:nvPr/>
        </p:nvSpPr>
        <p:spPr>
          <a:xfrm>
            <a:off x="260903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0089A99B-42B9-0897-F6F7-52D42843F3C6}"/>
              </a:ext>
            </a:extLst>
          </p:cNvPr>
          <p:cNvSpPr/>
          <p:nvPr/>
        </p:nvSpPr>
        <p:spPr>
          <a:xfrm>
            <a:off x="260903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A73DD2EE-0A81-B3EB-CFCA-390A8605FEA4}"/>
              </a:ext>
            </a:extLst>
          </p:cNvPr>
          <p:cNvSpPr/>
          <p:nvPr/>
        </p:nvSpPr>
        <p:spPr>
          <a:xfrm>
            <a:off x="260903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FDA244B4-AA32-950B-EBF9-9213951A5240}"/>
              </a:ext>
            </a:extLst>
          </p:cNvPr>
          <p:cNvSpPr/>
          <p:nvPr/>
        </p:nvSpPr>
        <p:spPr>
          <a:xfrm>
            <a:off x="2611410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51D6F26E-1861-4F82-16BE-931618930115}"/>
              </a:ext>
            </a:extLst>
          </p:cNvPr>
          <p:cNvSpPr/>
          <p:nvPr/>
        </p:nvSpPr>
        <p:spPr>
          <a:xfrm>
            <a:off x="2611410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EB136E8B-C978-1FE4-2A7E-435A65F0FC3E}"/>
              </a:ext>
            </a:extLst>
          </p:cNvPr>
          <p:cNvSpPr/>
          <p:nvPr/>
        </p:nvSpPr>
        <p:spPr>
          <a:xfrm>
            <a:off x="2611410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FE6B49A3-DAF8-1A89-38C0-5C2ABEA37B8C}"/>
              </a:ext>
            </a:extLst>
          </p:cNvPr>
          <p:cNvSpPr/>
          <p:nvPr/>
        </p:nvSpPr>
        <p:spPr>
          <a:xfrm>
            <a:off x="262144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D7A0DB2A-07B2-7BAD-7691-F9879917B295}"/>
              </a:ext>
            </a:extLst>
          </p:cNvPr>
          <p:cNvSpPr/>
          <p:nvPr/>
        </p:nvSpPr>
        <p:spPr>
          <a:xfrm>
            <a:off x="262144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D79B5245-BA3E-6F97-968B-90E19B6B0AB1}"/>
              </a:ext>
            </a:extLst>
          </p:cNvPr>
          <p:cNvSpPr/>
          <p:nvPr/>
        </p:nvSpPr>
        <p:spPr>
          <a:xfrm>
            <a:off x="262144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44C2E22F-A268-EDB7-D5DE-B4C61364B927}"/>
              </a:ext>
            </a:extLst>
          </p:cNvPr>
          <p:cNvSpPr/>
          <p:nvPr/>
        </p:nvSpPr>
        <p:spPr>
          <a:xfrm>
            <a:off x="9247537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49BC0B84-AA2E-07B6-9EF1-0F0D8866C418}"/>
              </a:ext>
            </a:extLst>
          </p:cNvPr>
          <p:cNvSpPr/>
          <p:nvPr/>
        </p:nvSpPr>
        <p:spPr>
          <a:xfrm>
            <a:off x="9247537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5B6A3AF-E25C-93F7-56D9-D0C75361AD70}"/>
              </a:ext>
            </a:extLst>
          </p:cNvPr>
          <p:cNvSpPr/>
          <p:nvPr/>
        </p:nvSpPr>
        <p:spPr>
          <a:xfrm>
            <a:off x="2981888" y="-1628582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B072A62-219F-95A6-E846-4141E3F8F84C}"/>
              </a:ext>
            </a:extLst>
          </p:cNvPr>
          <p:cNvSpPr txBox="1"/>
          <p:nvPr/>
        </p:nvSpPr>
        <p:spPr>
          <a:xfrm>
            <a:off x="3336490" y="218712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mpact" panose="020B0806030902050204" pitchFamily="34" charset="0"/>
              </a:rPr>
              <a:t>CONFRONTO ASSIST:</a:t>
            </a:r>
          </a:p>
          <a:p>
            <a:pPr algn="ctr"/>
            <a:r>
              <a:rPr lang="en-US" sz="3000" dirty="0">
                <a:latin typeface="Impact" panose="020B0806030902050204" pitchFamily="34" charset="0"/>
              </a:rPr>
              <a:t>OLAJUWON VS JOKIC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CFAE3C-FFA1-53C8-8634-CFF144BBB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8" y="1527026"/>
            <a:ext cx="6179353" cy="3686368"/>
          </a:xfrm>
          <a:prstGeom prst="round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64C79CE-F72C-81C9-A73B-DA97D6B0A1EE}"/>
              </a:ext>
            </a:extLst>
          </p:cNvPr>
          <p:cNvSpPr txBox="1"/>
          <p:nvPr/>
        </p:nvSpPr>
        <p:spPr>
          <a:xfrm>
            <a:off x="3316242" y="5414646"/>
            <a:ext cx="55837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Negli anni '90, con Hakeem </a:t>
            </a:r>
            <a:r>
              <a:rPr lang="it-IT" sz="1400" dirty="0" err="1"/>
              <a:t>Olajuwon</a:t>
            </a:r>
            <a:r>
              <a:rPr lang="it-IT" sz="1400" dirty="0"/>
              <a:t>, il ruolo del centro raggiunse un picco di importanza, combinando </a:t>
            </a:r>
            <a:r>
              <a:rPr lang="it-IT" sz="1400" b="1" dirty="0"/>
              <a:t>potenza fisica</a:t>
            </a:r>
            <a:r>
              <a:rPr lang="it-IT" sz="1400" dirty="0"/>
              <a:t> con abilità tecniche, specialmente nel gioco in post. Oggi, il ruolo del centro è più </a:t>
            </a:r>
            <a:r>
              <a:rPr lang="it-IT" sz="1400" b="1" dirty="0"/>
              <a:t>poliedrico</a:t>
            </a:r>
            <a:r>
              <a:rPr lang="it-IT" sz="1400" dirty="0"/>
              <a:t> che mai. Questo cambiamento è guidato dalla necessità di adattarsi a un gioco basato sullo </a:t>
            </a:r>
            <a:r>
              <a:rPr lang="it-IT" sz="1400" b="1" dirty="0" err="1"/>
              <a:t>spacing</a:t>
            </a:r>
            <a:r>
              <a:rPr lang="it-IT" sz="1400" b="1" dirty="0"/>
              <a:t> e il movimento continuo</a:t>
            </a:r>
            <a:r>
              <a:rPr lang="it-IT" sz="1400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3E5D5-BEFE-6DFA-801F-AD09F260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5FB2455E-634D-C7D3-1AC3-8C68DBF1F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t="-651" r="36000" b="-1"/>
          <a:stretch/>
        </p:blipFill>
        <p:spPr>
          <a:xfrm>
            <a:off x="6084424" y="-60869"/>
            <a:ext cx="6165631" cy="698964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8AFBB7B-201B-BCA9-456B-0B6B7C89B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9" t="-1104" r="22769"/>
          <a:stretch/>
        </p:blipFill>
        <p:spPr>
          <a:xfrm>
            <a:off x="-11575" y="-92724"/>
            <a:ext cx="6096000" cy="698964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E651D27-D377-B828-1BF5-7B89A3D8C5DF}"/>
              </a:ext>
            </a:extLst>
          </p:cNvPr>
          <p:cNvSpPr/>
          <p:nvPr/>
        </p:nvSpPr>
        <p:spPr>
          <a:xfrm>
            <a:off x="2581154" y="0"/>
            <a:ext cx="6989398" cy="6837197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93936D6-A599-2182-466C-28051F7ED571}"/>
              </a:ext>
            </a:extLst>
          </p:cNvPr>
          <p:cNvSpPr/>
          <p:nvPr/>
        </p:nvSpPr>
        <p:spPr>
          <a:xfrm>
            <a:off x="2987757" y="5327567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CE2ECC31-C931-460B-EE11-853B8C082A5F}"/>
              </a:ext>
            </a:extLst>
          </p:cNvPr>
          <p:cNvSpPr/>
          <p:nvPr/>
        </p:nvSpPr>
        <p:spPr>
          <a:xfrm>
            <a:off x="9239036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255B2D49-DAA9-0433-E1B4-06C2F691C25D}"/>
              </a:ext>
            </a:extLst>
          </p:cNvPr>
          <p:cNvSpPr/>
          <p:nvPr/>
        </p:nvSpPr>
        <p:spPr>
          <a:xfrm>
            <a:off x="9239035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FF7772B5-EB13-7B96-280C-9A1BC948FF74}"/>
              </a:ext>
            </a:extLst>
          </p:cNvPr>
          <p:cNvSpPr/>
          <p:nvPr/>
        </p:nvSpPr>
        <p:spPr>
          <a:xfrm>
            <a:off x="9239035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83525DC-52C1-5558-DD92-57D8A19A01DD}"/>
              </a:ext>
            </a:extLst>
          </p:cNvPr>
          <p:cNvSpPr/>
          <p:nvPr/>
        </p:nvSpPr>
        <p:spPr>
          <a:xfrm>
            <a:off x="9239035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29CF6108-0B15-1ACF-AC90-29A4E407EC95}"/>
              </a:ext>
            </a:extLst>
          </p:cNvPr>
          <p:cNvSpPr/>
          <p:nvPr/>
        </p:nvSpPr>
        <p:spPr>
          <a:xfrm>
            <a:off x="9245887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407D5AE0-B5D2-58C6-8E3E-3EFA391A38C5}"/>
              </a:ext>
            </a:extLst>
          </p:cNvPr>
          <p:cNvSpPr/>
          <p:nvPr/>
        </p:nvSpPr>
        <p:spPr>
          <a:xfrm>
            <a:off x="9245887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C8A41CEE-DE2B-C3BB-AF50-F3DE9135E704}"/>
              </a:ext>
            </a:extLst>
          </p:cNvPr>
          <p:cNvSpPr/>
          <p:nvPr/>
        </p:nvSpPr>
        <p:spPr>
          <a:xfrm>
            <a:off x="9245887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00844D8B-C3FA-B858-520E-998079516422}"/>
              </a:ext>
            </a:extLst>
          </p:cNvPr>
          <p:cNvSpPr/>
          <p:nvPr/>
        </p:nvSpPr>
        <p:spPr>
          <a:xfrm>
            <a:off x="9250610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CFD38C85-695B-3ABD-462C-BC6AD3F7DEE2}"/>
              </a:ext>
            </a:extLst>
          </p:cNvPr>
          <p:cNvSpPr/>
          <p:nvPr/>
        </p:nvSpPr>
        <p:spPr>
          <a:xfrm>
            <a:off x="9250610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63F685E6-8C1E-7FA3-FC7D-0E55DA012E3F}"/>
              </a:ext>
            </a:extLst>
          </p:cNvPr>
          <p:cNvSpPr/>
          <p:nvPr/>
        </p:nvSpPr>
        <p:spPr>
          <a:xfrm>
            <a:off x="9250610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726FF982-8273-7818-8091-F50FCF6F5038}"/>
              </a:ext>
            </a:extLst>
          </p:cNvPr>
          <p:cNvSpPr/>
          <p:nvPr/>
        </p:nvSpPr>
        <p:spPr>
          <a:xfrm>
            <a:off x="9249074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C83CCB65-770E-21BD-C796-D80603D7A31C}"/>
              </a:ext>
            </a:extLst>
          </p:cNvPr>
          <p:cNvSpPr/>
          <p:nvPr/>
        </p:nvSpPr>
        <p:spPr>
          <a:xfrm>
            <a:off x="9249074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D6A9A5ED-5D79-B189-DCA7-9FDB512749FD}"/>
              </a:ext>
            </a:extLst>
          </p:cNvPr>
          <p:cNvSpPr/>
          <p:nvPr/>
        </p:nvSpPr>
        <p:spPr>
          <a:xfrm>
            <a:off x="9249074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F351700-41BE-D569-E0EE-969A8280E02D}"/>
              </a:ext>
            </a:extLst>
          </p:cNvPr>
          <p:cNvSpPr/>
          <p:nvPr/>
        </p:nvSpPr>
        <p:spPr>
          <a:xfrm>
            <a:off x="9247537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11D9F98-42D6-D13A-BC2F-C3EF9ADC049C}"/>
              </a:ext>
            </a:extLst>
          </p:cNvPr>
          <p:cNvSpPr/>
          <p:nvPr/>
        </p:nvSpPr>
        <p:spPr>
          <a:xfrm>
            <a:off x="9247537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31A1C838-9531-CD6F-C6CD-33484A61CCA4}"/>
              </a:ext>
            </a:extLst>
          </p:cNvPr>
          <p:cNvSpPr/>
          <p:nvPr/>
        </p:nvSpPr>
        <p:spPr>
          <a:xfrm>
            <a:off x="9247537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8D0E58BB-20BB-A23B-9B2E-501C28A52807}"/>
              </a:ext>
            </a:extLst>
          </p:cNvPr>
          <p:cNvSpPr/>
          <p:nvPr/>
        </p:nvSpPr>
        <p:spPr>
          <a:xfrm>
            <a:off x="9249074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35705E97-F9F1-4C18-FFD7-5050E12DB96A}"/>
              </a:ext>
            </a:extLst>
          </p:cNvPr>
          <p:cNvSpPr/>
          <p:nvPr/>
        </p:nvSpPr>
        <p:spPr>
          <a:xfrm>
            <a:off x="9249074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A486928A-846D-126A-EDCA-036A83C4FA2C}"/>
              </a:ext>
            </a:extLst>
          </p:cNvPr>
          <p:cNvSpPr/>
          <p:nvPr/>
        </p:nvSpPr>
        <p:spPr>
          <a:xfrm>
            <a:off x="9249074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8D0AB897-94ED-2B3F-0234-AA382996BA85}"/>
              </a:ext>
            </a:extLst>
          </p:cNvPr>
          <p:cNvSpPr/>
          <p:nvPr/>
        </p:nvSpPr>
        <p:spPr>
          <a:xfrm>
            <a:off x="9247537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C111B859-FD0E-4DC7-4F1E-FCCDD6635FBD}"/>
              </a:ext>
            </a:extLst>
          </p:cNvPr>
          <p:cNvSpPr/>
          <p:nvPr/>
        </p:nvSpPr>
        <p:spPr>
          <a:xfrm>
            <a:off x="9247537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F6F9C252-2F7E-FFD5-C2C2-DB4533993810}"/>
              </a:ext>
            </a:extLst>
          </p:cNvPr>
          <p:cNvSpPr/>
          <p:nvPr/>
        </p:nvSpPr>
        <p:spPr>
          <a:xfrm>
            <a:off x="9247537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7CBBF8FC-CAC8-F4B4-B264-0048278DCE39}"/>
              </a:ext>
            </a:extLst>
          </p:cNvPr>
          <p:cNvSpPr/>
          <p:nvPr/>
        </p:nvSpPr>
        <p:spPr>
          <a:xfrm>
            <a:off x="261056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6751B124-E1C1-D17B-C9FD-DD39AAE485C1}"/>
              </a:ext>
            </a:extLst>
          </p:cNvPr>
          <p:cNvSpPr/>
          <p:nvPr/>
        </p:nvSpPr>
        <p:spPr>
          <a:xfrm>
            <a:off x="261056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2BD09214-47ED-E5B7-426D-26551413579D}"/>
              </a:ext>
            </a:extLst>
          </p:cNvPr>
          <p:cNvSpPr/>
          <p:nvPr/>
        </p:nvSpPr>
        <p:spPr>
          <a:xfrm>
            <a:off x="261056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9979B5B2-D538-076C-E2C8-DCB75114D250}"/>
              </a:ext>
            </a:extLst>
          </p:cNvPr>
          <p:cNvSpPr/>
          <p:nvPr/>
        </p:nvSpPr>
        <p:spPr>
          <a:xfrm>
            <a:off x="260903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88F2165D-F8C0-6285-3264-B695048699C5}"/>
              </a:ext>
            </a:extLst>
          </p:cNvPr>
          <p:cNvSpPr/>
          <p:nvPr/>
        </p:nvSpPr>
        <p:spPr>
          <a:xfrm>
            <a:off x="260903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0B637D9B-1F76-2A27-B93D-5E91AC86134C}"/>
              </a:ext>
            </a:extLst>
          </p:cNvPr>
          <p:cNvSpPr/>
          <p:nvPr/>
        </p:nvSpPr>
        <p:spPr>
          <a:xfrm>
            <a:off x="260903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F3003E84-8F12-CBDF-10E9-415F0C7DC498}"/>
              </a:ext>
            </a:extLst>
          </p:cNvPr>
          <p:cNvSpPr/>
          <p:nvPr/>
        </p:nvSpPr>
        <p:spPr>
          <a:xfrm>
            <a:off x="261056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D7C5360A-A935-1090-CA31-DF8D59433E0C}"/>
              </a:ext>
            </a:extLst>
          </p:cNvPr>
          <p:cNvSpPr/>
          <p:nvPr/>
        </p:nvSpPr>
        <p:spPr>
          <a:xfrm>
            <a:off x="261056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D7ED1CBF-1A5A-6578-EDC8-D19F3617E41C}"/>
              </a:ext>
            </a:extLst>
          </p:cNvPr>
          <p:cNvSpPr/>
          <p:nvPr/>
        </p:nvSpPr>
        <p:spPr>
          <a:xfrm>
            <a:off x="261056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A054E319-11FB-C9C1-CA48-5CC499B8BA52}"/>
              </a:ext>
            </a:extLst>
          </p:cNvPr>
          <p:cNvSpPr/>
          <p:nvPr/>
        </p:nvSpPr>
        <p:spPr>
          <a:xfrm>
            <a:off x="260903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96876549-3737-37D0-8A66-7263BFC7E073}"/>
              </a:ext>
            </a:extLst>
          </p:cNvPr>
          <p:cNvSpPr/>
          <p:nvPr/>
        </p:nvSpPr>
        <p:spPr>
          <a:xfrm>
            <a:off x="260903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F5E661F2-0536-9234-5EC3-29DD26E776AF}"/>
              </a:ext>
            </a:extLst>
          </p:cNvPr>
          <p:cNvSpPr/>
          <p:nvPr/>
        </p:nvSpPr>
        <p:spPr>
          <a:xfrm>
            <a:off x="260903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895E4DFD-9DCA-D47C-1527-FE01F02A1A25}"/>
              </a:ext>
            </a:extLst>
          </p:cNvPr>
          <p:cNvSpPr/>
          <p:nvPr/>
        </p:nvSpPr>
        <p:spPr>
          <a:xfrm>
            <a:off x="261056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30E94F19-7980-22FA-5BCA-31303BE39C8A}"/>
              </a:ext>
            </a:extLst>
          </p:cNvPr>
          <p:cNvSpPr/>
          <p:nvPr/>
        </p:nvSpPr>
        <p:spPr>
          <a:xfrm>
            <a:off x="261056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E882135C-BBB4-66EF-D440-BF75079290E3}"/>
              </a:ext>
            </a:extLst>
          </p:cNvPr>
          <p:cNvSpPr/>
          <p:nvPr/>
        </p:nvSpPr>
        <p:spPr>
          <a:xfrm>
            <a:off x="261056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D0E51209-31DC-CDD7-33A3-E18A34F66593}"/>
              </a:ext>
            </a:extLst>
          </p:cNvPr>
          <p:cNvSpPr/>
          <p:nvPr/>
        </p:nvSpPr>
        <p:spPr>
          <a:xfrm>
            <a:off x="260903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B11888F8-9E9D-9F6D-D86A-8CD6908F729A}"/>
              </a:ext>
            </a:extLst>
          </p:cNvPr>
          <p:cNvSpPr/>
          <p:nvPr/>
        </p:nvSpPr>
        <p:spPr>
          <a:xfrm>
            <a:off x="260903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E5F89BD8-D04F-6ADA-550F-160821DDE2F8}"/>
              </a:ext>
            </a:extLst>
          </p:cNvPr>
          <p:cNvSpPr/>
          <p:nvPr/>
        </p:nvSpPr>
        <p:spPr>
          <a:xfrm>
            <a:off x="260903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4C799FE1-A331-B85B-38E0-9EAD0E7B6095}"/>
              </a:ext>
            </a:extLst>
          </p:cNvPr>
          <p:cNvSpPr/>
          <p:nvPr/>
        </p:nvSpPr>
        <p:spPr>
          <a:xfrm>
            <a:off x="2611410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0E2D9D18-9037-65F1-7B0A-0340F592E6E2}"/>
              </a:ext>
            </a:extLst>
          </p:cNvPr>
          <p:cNvSpPr/>
          <p:nvPr/>
        </p:nvSpPr>
        <p:spPr>
          <a:xfrm>
            <a:off x="2611410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8EAB40E0-CF64-D680-8942-219E41919162}"/>
              </a:ext>
            </a:extLst>
          </p:cNvPr>
          <p:cNvSpPr/>
          <p:nvPr/>
        </p:nvSpPr>
        <p:spPr>
          <a:xfrm>
            <a:off x="2611410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4ED4C148-A398-E618-8ADA-A162185A511A}"/>
              </a:ext>
            </a:extLst>
          </p:cNvPr>
          <p:cNvSpPr/>
          <p:nvPr/>
        </p:nvSpPr>
        <p:spPr>
          <a:xfrm>
            <a:off x="262144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13EE2546-720B-419D-966F-C9AB19450B1D}"/>
              </a:ext>
            </a:extLst>
          </p:cNvPr>
          <p:cNvSpPr/>
          <p:nvPr/>
        </p:nvSpPr>
        <p:spPr>
          <a:xfrm>
            <a:off x="262144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FEA2D748-CA8C-9101-0E87-9408D6752697}"/>
              </a:ext>
            </a:extLst>
          </p:cNvPr>
          <p:cNvSpPr/>
          <p:nvPr/>
        </p:nvSpPr>
        <p:spPr>
          <a:xfrm>
            <a:off x="262144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A1C5CE5D-61AB-FD5B-6D61-0DC860ABAFD4}"/>
              </a:ext>
            </a:extLst>
          </p:cNvPr>
          <p:cNvSpPr/>
          <p:nvPr/>
        </p:nvSpPr>
        <p:spPr>
          <a:xfrm>
            <a:off x="9247537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BE2FB6EF-5E5B-E469-E607-B83C09E378D2}"/>
              </a:ext>
            </a:extLst>
          </p:cNvPr>
          <p:cNvSpPr/>
          <p:nvPr/>
        </p:nvSpPr>
        <p:spPr>
          <a:xfrm>
            <a:off x="9247537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36F7A99-B111-CFBB-89CD-E072EACCAB44}"/>
              </a:ext>
            </a:extLst>
          </p:cNvPr>
          <p:cNvSpPr/>
          <p:nvPr/>
        </p:nvSpPr>
        <p:spPr>
          <a:xfrm>
            <a:off x="2981888" y="-1628582"/>
            <a:ext cx="6165631" cy="3040063"/>
          </a:xfrm>
          <a:prstGeom prst="roundRect">
            <a:avLst>
              <a:gd name="adj" fmla="val 19541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E1FD41-3742-4385-4192-9994666156BA}"/>
              </a:ext>
            </a:extLst>
          </p:cNvPr>
          <p:cNvSpPr txBox="1"/>
          <p:nvPr/>
        </p:nvSpPr>
        <p:spPr>
          <a:xfrm>
            <a:off x="3336490" y="218712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mpact" panose="020B0806030902050204" pitchFamily="34" charset="0"/>
              </a:rPr>
              <a:t>CONFRONTO MINUTI PER PARTITA:</a:t>
            </a:r>
          </a:p>
          <a:p>
            <a:pPr algn="ctr"/>
            <a:r>
              <a:rPr lang="en-US" sz="3000" dirty="0">
                <a:latin typeface="Impact" panose="020B0806030902050204" pitchFamily="34" charset="0"/>
              </a:rPr>
              <a:t>MALONE VS ANTETOKOUNMPO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B619C9-DE3C-6901-DB13-A75E81E68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88" y="1531994"/>
            <a:ext cx="6190430" cy="3692976"/>
          </a:xfrm>
          <a:prstGeom prst="round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940C37B-6A4A-0749-4166-38C2DA9E1AAE}"/>
              </a:ext>
            </a:extLst>
          </p:cNvPr>
          <p:cNvSpPr txBox="1"/>
          <p:nvPr/>
        </p:nvSpPr>
        <p:spPr>
          <a:xfrm>
            <a:off x="3294924" y="5521911"/>
            <a:ext cx="5578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confronto tra i minuti giocati da Karl Malone e Giannis Antetokounmpo illustra come la </a:t>
            </a:r>
            <a:r>
              <a:rPr lang="it-IT" b="1" dirty="0"/>
              <a:t>gestione dei giocatori e la filosofia</a:t>
            </a:r>
            <a:r>
              <a:rPr lang="it-IT" dirty="0"/>
              <a:t> dell'NBA siano cambiate nel tempo.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60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DE16851-40B7-5E8D-EF12-B6F8FEAE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29029" r="18374" b="29638"/>
          <a:stretch>
            <a:fillRect/>
          </a:stretch>
        </p:blipFill>
        <p:spPr>
          <a:xfrm>
            <a:off x="2249611" y="1990841"/>
            <a:ext cx="7699785" cy="2834552"/>
          </a:xfrm>
          <a:custGeom>
            <a:avLst/>
            <a:gdLst>
              <a:gd name="connsiteX0" fmla="*/ 6284713 w 7699785"/>
              <a:gd name="connsiteY0" fmla="*/ 1887657 h 2834552"/>
              <a:gd name="connsiteX1" fmla="*/ 6262216 w 7699785"/>
              <a:gd name="connsiteY1" fmla="*/ 1899765 h 2834552"/>
              <a:gd name="connsiteX2" fmla="*/ 6253990 w 7699785"/>
              <a:gd name="connsiteY2" fmla="*/ 1991886 h 2834552"/>
              <a:gd name="connsiteX3" fmla="*/ 6253990 w 7699785"/>
              <a:gd name="connsiteY3" fmla="*/ 2498310 h 2834552"/>
              <a:gd name="connsiteX4" fmla="*/ 6259544 w 7699785"/>
              <a:gd name="connsiteY4" fmla="*/ 2607192 h 2834552"/>
              <a:gd name="connsiteX5" fmla="*/ 6282726 w 7699785"/>
              <a:gd name="connsiteY5" fmla="*/ 2623296 h 2834552"/>
              <a:gd name="connsiteX6" fmla="*/ 6307231 w 7699785"/>
              <a:gd name="connsiteY6" fmla="*/ 2603325 h 2834552"/>
              <a:gd name="connsiteX7" fmla="*/ 6313470 w 7699785"/>
              <a:gd name="connsiteY7" fmla="*/ 2490267 h 2834552"/>
              <a:gd name="connsiteX8" fmla="*/ 6313470 w 7699785"/>
              <a:gd name="connsiteY8" fmla="*/ 1991886 h 2834552"/>
              <a:gd name="connsiteX9" fmla="*/ 6307284 w 7699785"/>
              <a:gd name="connsiteY9" fmla="*/ 1903397 h 2834552"/>
              <a:gd name="connsiteX10" fmla="*/ 6284713 w 7699785"/>
              <a:gd name="connsiteY10" fmla="*/ 1887657 h 2834552"/>
              <a:gd name="connsiteX11" fmla="*/ 4732138 w 7699785"/>
              <a:gd name="connsiteY11" fmla="*/ 1887657 h 2834552"/>
              <a:gd name="connsiteX12" fmla="*/ 4709640 w 7699785"/>
              <a:gd name="connsiteY12" fmla="*/ 1899765 h 2834552"/>
              <a:gd name="connsiteX13" fmla="*/ 4701415 w 7699785"/>
              <a:gd name="connsiteY13" fmla="*/ 1991886 h 2834552"/>
              <a:gd name="connsiteX14" fmla="*/ 4701415 w 7699785"/>
              <a:gd name="connsiteY14" fmla="*/ 2498310 h 2834552"/>
              <a:gd name="connsiteX15" fmla="*/ 4706970 w 7699785"/>
              <a:gd name="connsiteY15" fmla="*/ 2607192 h 2834552"/>
              <a:gd name="connsiteX16" fmla="*/ 4730150 w 7699785"/>
              <a:gd name="connsiteY16" fmla="*/ 2623296 h 2834552"/>
              <a:gd name="connsiteX17" fmla="*/ 4754656 w 7699785"/>
              <a:gd name="connsiteY17" fmla="*/ 2603325 h 2834552"/>
              <a:gd name="connsiteX18" fmla="*/ 4760895 w 7699785"/>
              <a:gd name="connsiteY18" fmla="*/ 2490267 h 2834552"/>
              <a:gd name="connsiteX19" fmla="*/ 4760895 w 7699785"/>
              <a:gd name="connsiteY19" fmla="*/ 1991886 h 2834552"/>
              <a:gd name="connsiteX20" fmla="*/ 4754710 w 7699785"/>
              <a:gd name="connsiteY20" fmla="*/ 1903397 h 2834552"/>
              <a:gd name="connsiteX21" fmla="*/ 4732138 w 7699785"/>
              <a:gd name="connsiteY21" fmla="*/ 1887657 h 2834552"/>
              <a:gd name="connsiteX22" fmla="*/ 3988970 w 7699785"/>
              <a:gd name="connsiteY22" fmla="*/ 1699645 h 2834552"/>
              <a:gd name="connsiteX23" fmla="*/ 4299360 w 7699785"/>
              <a:gd name="connsiteY23" fmla="*/ 1699645 h 2834552"/>
              <a:gd name="connsiteX24" fmla="*/ 4299360 w 7699785"/>
              <a:gd name="connsiteY24" fmla="*/ 2811991 h 2834552"/>
              <a:gd name="connsiteX25" fmla="*/ 3988970 w 7699785"/>
              <a:gd name="connsiteY25" fmla="*/ 2811991 h 2834552"/>
              <a:gd name="connsiteX26" fmla="*/ 2455445 w 7699785"/>
              <a:gd name="connsiteY26" fmla="*/ 1699645 h 2834552"/>
              <a:gd name="connsiteX27" fmla="*/ 2765836 w 7699785"/>
              <a:gd name="connsiteY27" fmla="*/ 1699645 h 2834552"/>
              <a:gd name="connsiteX28" fmla="*/ 2765836 w 7699785"/>
              <a:gd name="connsiteY28" fmla="*/ 2567234 h 2834552"/>
              <a:gd name="connsiteX29" fmla="*/ 2937439 w 7699785"/>
              <a:gd name="connsiteY29" fmla="*/ 2567234 h 2834552"/>
              <a:gd name="connsiteX30" fmla="*/ 2937439 w 7699785"/>
              <a:gd name="connsiteY30" fmla="*/ 2811991 h 2834552"/>
              <a:gd name="connsiteX31" fmla="*/ 2455445 w 7699785"/>
              <a:gd name="connsiteY31" fmla="*/ 2811991 h 2834552"/>
              <a:gd name="connsiteX32" fmla="*/ 1864895 w 7699785"/>
              <a:gd name="connsiteY32" fmla="*/ 1699645 h 2834552"/>
              <a:gd name="connsiteX33" fmla="*/ 2363981 w 7699785"/>
              <a:gd name="connsiteY33" fmla="*/ 1699645 h 2834552"/>
              <a:gd name="connsiteX34" fmla="*/ 2363981 w 7699785"/>
              <a:gd name="connsiteY34" fmla="*/ 1944402 h 2834552"/>
              <a:gd name="connsiteX35" fmla="*/ 2175285 w 7699785"/>
              <a:gd name="connsiteY35" fmla="*/ 1944402 h 2834552"/>
              <a:gd name="connsiteX36" fmla="*/ 2175285 w 7699785"/>
              <a:gd name="connsiteY36" fmla="*/ 2122843 h 2834552"/>
              <a:gd name="connsiteX37" fmla="*/ 2351675 w 7699785"/>
              <a:gd name="connsiteY37" fmla="*/ 2122843 h 2834552"/>
              <a:gd name="connsiteX38" fmla="*/ 2351675 w 7699785"/>
              <a:gd name="connsiteY38" fmla="*/ 2356661 h 2834552"/>
              <a:gd name="connsiteX39" fmla="*/ 2175285 w 7699785"/>
              <a:gd name="connsiteY39" fmla="*/ 2356661 h 2834552"/>
              <a:gd name="connsiteX40" fmla="*/ 2175285 w 7699785"/>
              <a:gd name="connsiteY40" fmla="*/ 2567234 h 2834552"/>
              <a:gd name="connsiteX41" fmla="*/ 2382440 w 7699785"/>
              <a:gd name="connsiteY41" fmla="*/ 2567234 h 2834552"/>
              <a:gd name="connsiteX42" fmla="*/ 2382440 w 7699785"/>
              <a:gd name="connsiteY42" fmla="*/ 2811991 h 2834552"/>
              <a:gd name="connsiteX43" fmla="*/ 1864895 w 7699785"/>
              <a:gd name="connsiteY43" fmla="*/ 2811991 h 2834552"/>
              <a:gd name="connsiteX44" fmla="*/ 1093370 w 7699785"/>
              <a:gd name="connsiteY44" fmla="*/ 1699645 h 2834552"/>
              <a:gd name="connsiteX45" fmla="*/ 1353948 w 7699785"/>
              <a:gd name="connsiteY45" fmla="*/ 1699645 h 2834552"/>
              <a:gd name="connsiteX46" fmla="*/ 1487853 w 7699785"/>
              <a:gd name="connsiteY46" fmla="*/ 2188198 h 2834552"/>
              <a:gd name="connsiteX47" fmla="*/ 1487853 w 7699785"/>
              <a:gd name="connsiteY47" fmla="*/ 1699645 h 2834552"/>
              <a:gd name="connsiteX48" fmla="*/ 1751753 w 7699785"/>
              <a:gd name="connsiteY48" fmla="*/ 1699645 h 2834552"/>
              <a:gd name="connsiteX49" fmla="*/ 1751753 w 7699785"/>
              <a:gd name="connsiteY49" fmla="*/ 2811991 h 2834552"/>
              <a:gd name="connsiteX50" fmla="*/ 1479521 w 7699785"/>
              <a:gd name="connsiteY50" fmla="*/ 2811991 h 2834552"/>
              <a:gd name="connsiteX51" fmla="*/ 1357271 w 7699785"/>
              <a:gd name="connsiteY51" fmla="*/ 2318749 h 2834552"/>
              <a:gd name="connsiteX52" fmla="*/ 1357271 w 7699785"/>
              <a:gd name="connsiteY52" fmla="*/ 2811991 h 2834552"/>
              <a:gd name="connsiteX53" fmla="*/ 1093370 w 7699785"/>
              <a:gd name="connsiteY53" fmla="*/ 2811991 h 2834552"/>
              <a:gd name="connsiteX54" fmla="*/ 6283388 w 7699785"/>
              <a:gd name="connsiteY54" fmla="*/ 1676400 h 2834552"/>
              <a:gd name="connsiteX55" fmla="*/ 6445799 w 7699785"/>
              <a:gd name="connsiteY55" fmla="*/ 1706231 h 2834552"/>
              <a:gd name="connsiteX56" fmla="*/ 6562756 w 7699785"/>
              <a:gd name="connsiteY56" fmla="*/ 1796001 h 2834552"/>
              <a:gd name="connsiteX57" fmla="*/ 6615502 w 7699785"/>
              <a:gd name="connsiteY57" fmla="*/ 1925676 h 2834552"/>
              <a:gd name="connsiteX58" fmla="*/ 6623860 w 7699785"/>
              <a:gd name="connsiteY58" fmla="*/ 2162635 h 2834552"/>
              <a:gd name="connsiteX59" fmla="*/ 6623860 w 7699785"/>
              <a:gd name="connsiteY59" fmla="*/ 2348318 h 2834552"/>
              <a:gd name="connsiteX60" fmla="*/ 6615864 w 7699785"/>
              <a:gd name="connsiteY60" fmla="*/ 2582206 h 2834552"/>
              <a:gd name="connsiteX61" fmla="*/ 6565176 w 7699785"/>
              <a:gd name="connsiteY61" fmla="*/ 2712158 h 2834552"/>
              <a:gd name="connsiteX62" fmla="*/ 6450393 w 7699785"/>
              <a:gd name="connsiteY62" fmla="*/ 2803023 h 2834552"/>
              <a:gd name="connsiteX63" fmla="*/ 6283388 w 7699785"/>
              <a:gd name="connsiteY63" fmla="*/ 2834552 h 2834552"/>
              <a:gd name="connsiteX64" fmla="*/ 6120972 w 7699785"/>
              <a:gd name="connsiteY64" fmla="*/ 2804914 h 2834552"/>
              <a:gd name="connsiteX65" fmla="*/ 6004490 w 7699785"/>
              <a:gd name="connsiteY65" fmla="*/ 2715352 h 2834552"/>
              <a:gd name="connsiteX66" fmla="*/ 5951857 w 7699785"/>
              <a:gd name="connsiteY66" fmla="*/ 2586511 h 2834552"/>
              <a:gd name="connsiteX67" fmla="*/ 5943600 w 7699785"/>
              <a:gd name="connsiteY67" fmla="*/ 2348318 h 2834552"/>
              <a:gd name="connsiteX68" fmla="*/ 5943600 w 7699785"/>
              <a:gd name="connsiteY68" fmla="*/ 2162635 h 2834552"/>
              <a:gd name="connsiteX69" fmla="*/ 5951494 w 7699785"/>
              <a:gd name="connsiteY69" fmla="*/ 1927866 h 2834552"/>
              <a:gd name="connsiteX70" fmla="*/ 6002070 w 7699785"/>
              <a:gd name="connsiteY70" fmla="*/ 1798816 h 2834552"/>
              <a:gd name="connsiteX71" fmla="*/ 6116891 w 7699785"/>
              <a:gd name="connsiteY71" fmla="*/ 1707945 h 2834552"/>
              <a:gd name="connsiteX72" fmla="*/ 6283388 w 7699785"/>
              <a:gd name="connsiteY72" fmla="*/ 1676400 h 2834552"/>
              <a:gd name="connsiteX73" fmla="*/ 5505158 w 7699785"/>
              <a:gd name="connsiteY73" fmla="*/ 1676400 h 2834552"/>
              <a:gd name="connsiteX74" fmla="*/ 5718744 w 7699785"/>
              <a:gd name="connsiteY74" fmla="*/ 1726987 h 2834552"/>
              <a:gd name="connsiteX75" fmla="*/ 5830472 w 7699785"/>
              <a:gd name="connsiteY75" fmla="*/ 1853088 h 2834552"/>
              <a:gd name="connsiteX76" fmla="*/ 5857168 w 7699785"/>
              <a:gd name="connsiteY76" fmla="*/ 2082591 h 2834552"/>
              <a:gd name="connsiteX77" fmla="*/ 5857168 w 7699785"/>
              <a:gd name="connsiteY77" fmla="*/ 2199414 h 2834552"/>
              <a:gd name="connsiteX78" fmla="*/ 5546777 w 7699785"/>
              <a:gd name="connsiteY78" fmla="*/ 2199414 h 2834552"/>
              <a:gd name="connsiteX79" fmla="*/ 5546777 w 7699785"/>
              <a:gd name="connsiteY79" fmla="*/ 1997078 h 2834552"/>
              <a:gd name="connsiteX80" fmla="*/ 5540111 w 7699785"/>
              <a:gd name="connsiteY80" fmla="*/ 1902789 h 2834552"/>
              <a:gd name="connsiteX81" fmla="*/ 5511845 w 7699785"/>
              <a:gd name="connsiteY81" fmla="*/ 1887657 h 2834552"/>
              <a:gd name="connsiteX82" fmla="*/ 5480054 w 7699785"/>
              <a:gd name="connsiteY82" fmla="*/ 1906570 h 2834552"/>
              <a:gd name="connsiteX83" fmla="*/ 5472940 w 7699785"/>
              <a:gd name="connsiteY83" fmla="*/ 2005944 h 2834552"/>
              <a:gd name="connsiteX84" fmla="*/ 5472940 w 7699785"/>
              <a:gd name="connsiteY84" fmla="*/ 2509698 h 2834552"/>
              <a:gd name="connsiteX85" fmla="*/ 5480006 w 7699785"/>
              <a:gd name="connsiteY85" fmla="*/ 2605013 h 2834552"/>
              <a:gd name="connsiteX86" fmla="*/ 5509848 w 7699785"/>
              <a:gd name="connsiteY86" fmla="*/ 2623296 h 2834552"/>
              <a:gd name="connsiteX87" fmla="*/ 5539305 w 7699785"/>
              <a:gd name="connsiteY87" fmla="*/ 2604612 h 2834552"/>
              <a:gd name="connsiteX88" fmla="*/ 5546777 w 7699785"/>
              <a:gd name="connsiteY88" fmla="*/ 2499560 h 2834552"/>
              <a:gd name="connsiteX89" fmla="*/ 5546777 w 7699785"/>
              <a:gd name="connsiteY89" fmla="*/ 2349824 h 2834552"/>
              <a:gd name="connsiteX90" fmla="*/ 5857168 w 7699785"/>
              <a:gd name="connsiteY90" fmla="*/ 2349824 h 2834552"/>
              <a:gd name="connsiteX91" fmla="*/ 5857168 w 7699785"/>
              <a:gd name="connsiteY91" fmla="*/ 2405747 h 2834552"/>
              <a:gd name="connsiteX92" fmla="*/ 5832229 w 7699785"/>
              <a:gd name="connsiteY92" fmla="*/ 2649745 h 2834552"/>
              <a:gd name="connsiteX93" fmla="*/ 5722045 w 7699785"/>
              <a:gd name="connsiteY93" fmla="*/ 2779068 h 2834552"/>
              <a:gd name="connsiteX94" fmla="*/ 5513202 w 7699785"/>
              <a:gd name="connsiteY94" fmla="*/ 2834552 h 2834552"/>
              <a:gd name="connsiteX95" fmla="*/ 5301320 w 7699785"/>
              <a:gd name="connsiteY95" fmla="*/ 2787533 h 2834552"/>
              <a:gd name="connsiteX96" fmla="*/ 5189854 w 7699785"/>
              <a:gd name="connsiteY96" fmla="*/ 2657522 h 2834552"/>
              <a:gd name="connsiteX97" fmla="*/ 5162550 w 7699785"/>
              <a:gd name="connsiteY97" fmla="*/ 2412658 h 2834552"/>
              <a:gd name="connsiteX98" fmla="*/ 5162550 w 7699785"/>
              <a:gd name="connsiteY98" fmla="*/ 2095613 h 2834552"/>
              <a:gd name="connsiteX99" fmla="*/ 5170812 w 7699785"/>
              <a:gd name="connsiteY99" fmla="*/ 1916291 h 2834552"/>
              <a:gd name="connsiteX100" fmla="*/ 5221095 w 7699785"/>
              <a:gd name="connsiteY100" fmla="*/ 1798741 h 2834552"/>
              <a:gd name="connsiteX101" fmla="*/ 5336930 w 7699785"/>
              <a:gd name="connsiteY101" fmla="*/ 1708950 h 2834552"/>
              <a:gd name="connsiteX102" fmla="*/ 5505158 w 7699785"/>
              <a:gd name="connsiteY102" fmla="*/ 1676400 h 2834552"/>
              <a:gd name="connsiteX103" fmla="*/ 4730813 w 7699785"/>
              <a:gd name="connsiteY103" fmla="*/ 1676400 h 2834552"/>
              <a:gd name="connsiteX104" fmla="*/ 4893224 w 7699785"/>
              <a:gd name="connsiteY104" fmla="*/ 1706231 h 2834552"/>
              <a:gd name="connsiteX105" fmla="*/ 5010182 w 7699785"/>
              <a:gd name="connsiteY105" fmla="*/ 1796001 h 2834552"/>
              <a:gd name="connsiteX106" fmla="*/ 5062926 w 7699785"/>
              <a:gd name="connsiteY106" fmla="*/ 1925676 h 2834552"/>
              <a:gd name="connsiteX107" fmla="*/ 5071285 w 7699785"/>
              <a:gd name="connsiteY107" fmla="*/ 2162635 h 2834552"/>
              <a:gd name="connsiteX108" fmla="*/ 5071285 w 7699785"/>
              <a:gd name="connsiteY108" fmla="*/ 2348318 h 2834552"/>
              <a:gd name="connsiteX109" fmla="*/ 5063289 w 7699785"/>
              <a:gd name="connsiteY109" fmla="*/ 2582206 h 2834552"/>
              <a:gd name="connsiteX110" fmla="*/ 5012601 w 7699785"/>
              <a:gd name="connsiteY110" fmla="*/ 2712158 h 2834552"/>
              <a:gd name="connsiteX111" fmla="*/ 4897818 w 7699785"/>
              <a:gd name="connsiteY111" fmla="*/ 2803023 h 2834552"/>
              <a:gd name="connsiteX112" fmla="*/ 4730813 w 7699785"/>
              <a:gd name="connsiteY112" fmla="*/ 2834552 h 2834552"/>
              <a:gd name="connsiteX113" fmla="*/ 4568397 w 7699785"/>
              <a:gd name="connsiteY113" fmla="*/ 2804914 h 2834552"/>
              <a:gd name="connsiteX114" fmla="*/ 4451915 w 7699785"/>
              <a:gd name="connsiteY114" fmla="*/ 2715352 h 2834552"/>
              <a:gd name="connsiteX115" fmla="*/ 4399282 w 7699785"/>
              <a:gd name="connsiteY115" fmla="*/ 2586511 h 2834552"/>
              <a:gd name="connsiteX116" fmla="*/ 4391025 w 7699785"/>
              <a:gd name="connsiteY116" fmla="*/ 2348318 h 2834552"/>
              <a:gd name="connsiteX117" fmla="*/ 4391025 w 7699785"/>
              <a:gd name="connsiteY117" fmla="*/ 2162635 h 2834552"/>
              <a:gd name="connsiteX118" fmla="*/ 4398919 w 7699785"/>
              <a:gd name="connsiteY118" fmla="*/ 1927866 h 2834552"/>
              <a:gd name="connsiteX119" fmla="*/ 4449495 w 7699785"/>
              <a:gd name="connsiteY119" fmla="*/ 1798816 h 2834552"/>
              <a:gd name="connsiteX120" fmla="*/ 4564316 w 7699785"/>
              <a:gd name="connsiteY120" fmla="*/ 1707945 h 2834552"/>
              <a:gd name="connsiteX121" fmla="*/ 4730813 w 7699785"/>
              <a:gd name="connsiteY121" fmla="*/ 1676400 h 2834552"/>
              <a:gd name="connsiteX122" fmla="*/ 3532508 w 7699785"/>
              <a:gd name="connsiteY122" fmla="*/ 1676400 h 2834552"/>
              <a:gd name="connsiteX123" fmla="*/ 3746296 w 7699785"/>
              <a:gd name="connsiteY123" fmla="*/ 1729861 h 2834552"/>
              <a:gd name="connsiteX124" fmla="*/ 3858083 w 7699785"/>
              <a:gd name="connsiteY124" fmla="*/ 1856769 h 2834552"/>
              <a:gd name="connsiteX125" fmla="*/ 3884079 w 7699785"/>
              <a:gd name="connsiteY125" fmla="*/ 2065638 h 2834552"/>
              <a:gd name="connsiteX126" fmla="*/ 3884079 w 7699785"/>
              <a:gd name="connsiteY126" fmla="*/ 2126261 h 2834552"/>
              <a:gd name="connsiteX127" fmla="*/ 3573689 w 7699785"/>
              <a:gd name="connsiteY127" fmla="*/ 2126261 h 2834552"/>
              <a:gd name="connsiteX128" fmla="*/ 3573689 w 7699785"/>
              <a:gd name="connsiteY128" fmla="*/ 2014063 h 2834552"/>
              <a:gd name="connsiteX129" fmla="*/ 3567556 w 7699785"/>
              <a:gd name="connsiteY129" fmla="*/ 1905587 h 2834552"/>
              <a:gd name="connsiteX130" fmla="*/ 3541224 w 7699785"/>
              <a:gd name="connsiteY130" fmla="*/ 1887657 h 2834552"/>
              <a:gd name="connsiteX131" fmla="*/ 3517685 w 7699785"/>
              <a:gd name="connsiteY131" fmla="*/ 1902463 h 2834552"/>
              <a:gd name="connsiteX132" fmla="*/ 3510790 w 7699785"/>
              <a:gd name="connsiteY132" fmla="*/ 1997238 h 2834552"/>
              <a:gd name="connsiteX133" fmla="*/ 3510790 w 7699785"/>
              <a:gd name="connsiteY133" fmla="*/ 2517731 h 2834552"/>
              <a:gd name="connsiteX134" fmla="*/ 3517873 w 7699785"/>
              <a:gd name="connsiteY134" fmla="*/ 2605841 h 2834552"/>
              <a:gd name="connsiteX135" fmla="*/ 3543329 w 7699785"/>
              <a:gd name="connsiteY135" fmla="*/ 2623296 h 2834552"/>
              <a:gd name="connsiteX136" fmla="*/ 3573870 w 7699785"/>
              <a:gd name="connsiteY136" fmla="*/ 2602726 h 2834552"/>
              <a:gd name="connsiteX137" fmla="*/ 3582576 w 7699785"/>
              <a:gd name="connsiteY137" fmla="*/ 2509111 h 2834552"/>
              <a:gd name="connsiteX138" fmla="*/ 3582576 w 7699785"/>
              <a:gd name="connsiteY138" fmla="*/ 2394263 h 2834552"/>
              <a:gd name="connsiteX139" fmla="*/ 3525832 w 7699785"/>
              <a:gd name="connsiteY139" fmla="*/ 2394263 h 2834552"/>
              <a:gd name="connsiteX140" fmla="*/ 3525832 w 7699785"/>
              <a:gd name="connsiteY140" fmla="*/ 2202149 h 2834552"/>
              <a:gd name="connsiteX141" fmla="*/ 3884079 w 7699785"/>
              <a:gd name="connsiteY141" fmla="*/ 2202149 h 2834552"/>
              <a:gd name="connsiteX142" fmla="*/ 3884079 w 7699785"/>
              <a:gd name="connsiteY142" fmla="*/ 2811991 h 2834552"/>
              <a:gd name="connsiteX143" fmla="*/ 3681891 w 7699785"/>
              <a:gd name="connsiteY143" fmla="*/ 2811991 h 2834552"/>
              <a:gd name="connsiteX144" fmla="*/ 3662502 w 7699785"/>
              <a:gd name="connsiteY144" fmla="*/ 2734233 h 2834552"/>
              <a:gd name="connsiteX145" fmla="*/ 3600219 w 7699785"/>
              <a:gd name="connsiteY145" fmla="*/ 2807638 h 2834552"/>
              <a:gd name="connsiteX146" fmla="*/ 3489436 w 7699785"/>
              <a:gd name="connsiteY146" fmla="*/ 2834552 h 2834552"/>
              <a:gd name="connsiteX147" fmla="*/ 3349538 w 7699785"/>
              <a:gd name="connsiteY147" fmla="*/ 2798285 h 2834552"/>
              <a:gd name="connsiteX148" fmla="*/ 3250666 w 7699785"/>
              <a:gd name="connsiteY148" fmla="*/ 2708542 h 2834552"/>
              <a:gd name="connsiteX149" fmla="*/ 3208652 w 7699785"/>
              <a:gd name="connsiteY149" fmla="*/ 2597615 h 2834552"/>
              <a:gd name="connsiteX150" fmla="*/ 3200400 w 7699785"/>
              <a:gd name="connsiteY150" fmla="*/ 2426065 h 2834552"/>
              <a:gd name="connsiteX151" fmla="*/ 3200400 w 7699785"/>
              <a:gd name="connsiteY151" fmla="*/ 2103657 h 2834552"/>
              <a:gd name="connsiteX152" fmla="*/ 3217860 w 7699785"/>
              <a:gd name="connsiteY152" fmla="*/ 1872717 h 2834552"/>
              <a:gd name="connsiteX153" fmla="*/ 3318613 w 7699785"/>
              <a:gd name="connsiteY153" fmla="*/ 1737894 h 2834552"/>
              <a:gd name="connsiteX154" fmla="*/ 3532508 w 7699785"/>
              <a:gd name="connsiteY154" fmla="*/ 1676400 h 2834552"/>
              <a:gd name="connsiteX155" fmla="*/ 2832510 w 7699785"/>
              <a:gd name="connsiteY155" fmla="*/ 646761 h 2834552"/>
              <a:gd name="connsiteX156" fmla="*/ 2832510 w 7699785"/>
              <a:gd name="connsiteY156" fmla="*/ 922283 h 2834552"/>
              <a:gd name="connsiteX157" fmla="*/ 2884214 w 7699785"/>
              <a:gd name="connsiteY157" fmla="*/ 907857 h 2834552"/>
              <a:gd name="connsiteX158" fmla="*/ 2896777 w 7699785"/>
              <a:gd name="connsiteY158" fmla="*/ 834997 h 2834552"/>
              <a:gd name="connsiteX159" fmla="*/ 2896777 w 7699785"/>
              <a:gd name="connsiteY159" fmla="*/ 734047 h 2834552"/>
              <a:gd name="connsiteX160" fmla="*/ 2885816 w 7699785"/>
              <a:gd name="connsiteY160" fmla="*/ 659542 h 2834552"/>
              <a:gd name="connsiteX161" fmla="*/ 2832510 w 7699785"/>
              <a:gd name="connsiteY161" fmla="*/ 646761 h 2834552"/>
              <a:gd name="connsiteX162" fmla="*/ 3999086 w 7699785"/>
              <a:gd name="connsiteY162" fmla="*/ 292508 h 2834552"/>
              <a:gd name="connsiteX163" fmla="*/ 3962894 w 7699785"/>
              <a:gd name="connsiteY163" fmla="*/ 721282 h 2834552"/>
              <a:gd name="connsiteX164" fmla="*/ 4031165 w 7699785"/>
              <a:gd name="connsiteY164" fmla="*/ 721282 h 2834552"/>
              <a:gd name="connsiteX165" fmla="*/ 3999086 w 7699785"/>
              <a:gd name="connsiteY165" fmla="*/ 292508 h 2834552"/>
              <a:gd name="connsiteX166" fmla="*/ 1093961 w 7699785"/>
              <a:gd name="connsiteY166" fmla="*/ 292508 h 2834552"/>
              <a:gd name="connsiteX167" fmla="*/ 1057769 w 7699785"/>
              <a:gd name="connsiteY167" fmla="*/ 721282 h 2834552"/>
              <a:gd name="connsiteX168" fmla="*/ 1126041 w 7699785"/>
              <a:gd name="connsiteY168" fmla="*/ 721282 h 2834552"/>
              <a:gd name="connsiteX169" fmla="*/ 1093961 w 7699785"/>
              <a:gd name="connsiteY169" fmla="*/ 292508 h 2834552"/>
              <a:gd name="connsiteX170" fmla="*/ 2832510 w 7699785"/>
              <a:gd name="connsiteY170" fmla="*/ 236553 h 2834552"/>
              <a:gd name="connsiteX171" fmla="*/ 2832510 w 7699785"/>
              <a:gd name="connsiteY171" fmla="*/ 450545 h 2834552"/>
              <a:gd name="connsiteX172" fmla="*/ 2846248 w 7699785"/>
              <a:gd name="connsiteY172" fmla="*/ 449872 h 2834552"/>
              <a:gd name="connsiteX173" fmla="*/ 2888220 w 7699785"/>
              <a:gd name="connsiteY173" fmla="*/ 434484 h 2834552"/>
              <a:gd name="connsiteX174" fmla="*/ 2896777 w 7699785"/>
              <a:gd name="connsiteY174" fmla="*/ 326115 h 2834552"/>
              <a:gd name="connsiteX175" fmla="*/ 2889160 w 7699785"/>
              <a:gd name="connsiteY175" fmla="*/ 261983 h 2834552"/>
              <a:gd name="connsiteX176" fmla="*/ 2870070 w 7699785"/>
              <a:gd name="connsiteY176" fmla="*/ 241269 h 2834552"/>
              <a:gd name="connsiteX177" fmla="*/ 2832510 w 7699785"/>
              <a:gd name="connsiteY177" fmla="*/ 236553 h 2834552"/>
              <a:gd name="connsiteX178" fmla="*/ 7389395 w 7699785"/>
              <a:gd name="connsiteY178" fmla="*/ 23245 h 2834552"/>
              <a:gd name="connsiteX179" fmla="*/ 7699785 w 7699785"/>
              <a:gd name="connsiteY179" fmla="*/ 23245 h 2834552"/>
              <a:gd name="connsiteX180" fmla="*/ 7699785 w 7699785"/>
              <a:gd name="connsiteY180" fmla="*/ 1135591 h 2834552"/>
              <a:gd name="connsiteX181" fmla="*/ 7389395 w 7699785"/>
              <a:gd name="connsiteY181" fmla="*/ 1135591 h 2834552"/>
              <a:gd name="connsiteX182" fmla="*/ 6693836 w 7699785"/>
              <a:gd name="connsiteY182" fmla="*/ 23245 h 2834552"/>
              <a:gd name="connsiteX183" fmla="*/ 7338546 w 7699785"/>
              <a:gd name="connsiteY183" fmla="*/ 23245 h 2834552"/>
              <a:gd name="connsiteX184" fmla="*/ 7338546 w 7699785"/>
              <a:gd name="connsiteY184" fmla="*/ 268002 h 2834552"/>
              <a:gd name="connsiteX185" fmla="*/ 7171045 w 7699785"/>
              <a:gd name="connsiteY185" fmla="*/ 268002 h 2834552"/>
              <a:gd name="connsiteX186" fmla="*/ 7171045 w 7699785"/>
              <a:gd name="connsiteY186" fmla="*/ 1135591 h 2834552"/>
              <a:gd name="connsiteX187" fmla="*/ 6860654 w 7699785"/>
              <a:gd name="connsiteY187" fmla="*/ 1135591 h 2834552"/>
              <a:gd name="connsiteX188" fmla="*/ 6860654 w 7699785"/>
              <a:gd name="connsiteY188" fmla="*/ 268002 h 2834552"/>
              <a:gd name="connsiteX189" fmla="*/ 6693836 w 7699785"/>
              <a:gd name="connsiteY189" fmla="*/ 268002 h 2834552"/>
              <a:gd name="connsiteX190" fmla="*/ 5989220 w 7699785"/>
              <a:gd name="connsiteY190" fmla="*/ 23245 h 2834552"/>
              <a:gd name="connsiteX191" fmla="*/ 6249798 w 7699785"/>
              <a:gd name="connsiteY191" fmla="*/ 23245 h 2834552"/>
              <a:gd name="connsiteX192" fmla="*/ 6383702 w 7699785"/>
              <a:gd name="connsiteY192" fmla="*/ 511798 h 2834552"/>
              <a:gd name="connsiteX193" fmla="*/ 6383702 w 7699785"/>
              <a:gd name="connsiteY193" fmla="*/ 23245 h 2834552"/>
              <a:gd name="connsiteX194" fmla="*/ 6647603 w 7699785"/>
              <a:gd name="connsiteY194" fmla="*/ 23245 h 2834552"/>
              <a:gd name="connsiteX195" fmla="*/ 6647603 w 7699785"/>
              <a:gd name="connsiteY195" fmla="*/ 1135591 h 2834552"/>
              <a:gd name="connsiteX196" fmla="*/ 6375370 w 7699785"/>
              <a:gd name="connsiteY196" fmla="*/ 1135591 h 2834552"/>
              <a:gd name="connsiteX197" fmla="*/ 6253120 w 7699785"/>
              <a:gd name="connsiteY197" fmla="*/ 642349 h 2834552"/>
              <a:gd name="connsiteX198" fmla="*/ 6253120 w 7699785"/>
              <a:gd name="connsiteY198" fmla="*/ 1135591 h 2834552"/>
              <a:gd name="connsiteX199" fmla="*/ 5989220 w 7699785"/>
              <a:gd name="connsiteY199" fmla="*/ 1135591 h 2834552"/>
              <a:gd name="connsiteX200" fmla="*/ 5408195 w 7699785"/>
              <a:gd name="connsiteY200" fmla="*/ 23245 h 2834552"/>
              <a:gd name="connsiteX201" fmla="*/ 5907281 w 7699785"/>
              <a:gd name="connsiteY201" fmla="*/ 23245 h 2834552"/>
              <a:gd name="connsiteX202" fmla="*/ 5907281 w 7699785"/>
              <a:gd name="connsiteY202" fmla="*/ 268002 h 2834552"/>
              <a:gd name="connsiteX203" fmla="*/ 5718585 w 7699785"/>
              <a:gd name="connsiteY203" fmla="*/ 268002 h 2834552"/>
              <a:gd name="connsiteX204" fmla="*/ 5718585 w 7699785"/>
              <a:gd name="connsiteY204" fmla="*/ 446443 h 2834552"/>
              <a:gd name="connsiteX205" fmla="*/ 5894975 w 7699785"/>
              <a:gd name="connsiteY205" fmla="*/ 446443 h 2834552"/>
              <a:gd name="connsiteX206" fmla="*/ 5894975 w 7699785"/>
              <a:gd name="connsiteY206" fmla="*/ 680261 h 2834552"/>
              <a:gd name="connsiteX207" fmla="*/ 5718585 w 7699785"/>
              <a:gd name="connsiteY207" fmla="*/ 680261 h 2834552"/>
              <a:gd name="connsiteX208" fmla="*/ 5718585 w 7699785"/>
              <a:gd name="connsiteY208" fmla="*/ 890834 h 2834552"/>
              <a:gd name="connsiteX209" fmla="*/ 5925740 w 7699785"/>
              <a:gd name="connsiteY209" fmla="*/ 890834 h 2834552"/>
              <a:gd name="connsiteX210" fmla="*/ 5925740 w 7699785"/>
              <a:gd name="connsiteY210" fmla="*/ 1135591 h 2834552"/>
              <a:gd name="connsiteX211" fmla="*/ 5408195 w 7699785"/>
              <a:gd name="connsiteY211" fmla="*/ 1135591 h 2834552"/>
              <a:gd name="connsiteX212" fmla="*/ 4408070 w 7699785"/>
              <a:gd name="connsiteY212" fmla="*/ 23245 h 2834552"/>
              <a:gd name="connsiteX213" fmla="*/ 4799647 w 7699785"/>
              <a:gd name="connsiteY213" fmla="*/ 23245 h 2834552"/>
              <a:gd name="connsiteX214" fmla="*/ 4834248 w 7699785"/>
              <a:gd name="connsiteY214" fmla="*/ 262394 h 2834552"/>
              <a:gd name="connsiteX215" fmla="*/ 4859747 w 7699785"/>
              <a:gd name="connsiteY215" fmla="*/ 529894 h 2834552"/>
              <a:gd name="connsiteX216" fmla="*/ 4912956 w 7699785"/>
              <a:gd name="connsiteY216" fmla="*/ 23245 h 2834552"/>
              <a:gd name="connsiteX217" fmla="*/ 5307108 w 7699785"/>
              <a:gd name="connsiteY217" fmla="*/ 23245 h 2834552"/>
              <a:gd name="connsiteX218" fmla="*/ 5307108 w 7699785"/>
              <a:gd name="connsiteY218" fmla="*/ 1135591 h 2834552"/>
              <a:gd name="connsiteX219" fmla="*/ 5032280 w 7699785"/>
              <a:gd name="connsiteY219" fmla="*/ 1135591 h 2834552"/>
              <a:gd name="connsiteX220" fmla="*/ 5032023 w 7699785"/>
              <a:gd name="connsiteY220" fmla="*/ 403104 h 2834552"/>
              <a:gd name="connsiteX221" fmla="*/ 4960056 w 7699785"/>
              <a:gd name="connsiteY221" fmla="*/ 1135591 h 2834552"/>
              <a:gd name="connsiteX222" fmla="*/ 4760464 w 7699785"/>
              <a:gd name="connsiteY222" fmla="*/ 1135591 h 2834552"/>
              <a:gd name="connsiteX223" fmla="*/ 4683154 w 7699785"/>
              <a:gd name="connsiteY223" fmla="*/ 419512 h 2834552"/>
              <a:gd name="connsiteX224" fmla="*/ 4682898 w 7699785"/>
              <a:gd name="connsiteY224" fmla="*/ 1135591 h 2834552"/>
              <a:gd name="connsiteX225" fmla="*/ 4408070 w 7699785"/>
              <a:gd name="connsiteY225" fmla="*/ 1135591 h 2834552"/>
              <a:gd name="connsiteX226" fmla="*/ 3774754 w 7699785"/>
              <a:gd name="connsiteY226" fmla="*/ 23245 h 2834552"/>
              <a:gd name="connsiteX227" fmla="*/ 4207042 w 7699785"/>
              <a:gd name="connsiteY227" fmla="*/ 23245 h 2834552"/>
              <a:gd name="connsiteX228" fmla="*/ 4370537 w 7699785"/>
              <a:gd name="connsiteY228" fmla="*/ 1135591 h 2834552"/>
              <a:gd name="connsiteX229" fmla="*/ 4055148 w 7699785"/>
              <a:gd name="connsiteY229" fmla="*/ 1135591 h 2834552"/>
              <a:gd name="connsiteX230" fmla="*/ 4040021 w 7699785"/>
              <a:gd name="connsiteY230" fmla="*/ 940743 h 2834552"/>
              <a:gd name="connsiteX231" fmla="*/ 3964250 w 7699785"/>
              <a:gd name="connsiteY231" fmla="*/ 940743 h 2834552"/>
              <a:gd name="connsiteX232" fmla="*/ 3947959 w 7699785"/>
              <a:gd name="connsiteY232" fmla="*/ 1135591 h 2834552"/>
              <a:gd name="connsiteX233" fmla="*/ 3629429 w 7699785"/>
              <a:gd name="connsiteY233" fmla="*/ 1135591 h 2834552"/>
              <a:gd name="connsiteX234" fmla="*/ 3293645 w 7699785"/>
              <a:gd name="connsiteY234" fmla="*/ 23245 h 2834552"/>
              <a:gd name="connsiteX235" fmla="*/ 3604035 w 7699785"/>
              <a:gd name="connsiteY235" fmla="*/ 23245 h 2834552"/>
              <a:gd name="connsiteX236" fmla="*/ 3604035 w 7699785"/>
              <a:gd name="connsiteY236" fmla="*/ 1135591 h 2834552"/>
              <a:gd name="connsiteX237" fmla="*/ 3293645 w 7699785"/>
              <a:gd name="connsiteY237" fmla="*/ 1135591 h 2834552"/>
              <a:gd name="connsiteX238" fmla="*/ 2522120 w 7699785"/>
              <a:gd name="connsiteY238" fmla="*/ 23245 h 2834552"/>
              <a:gd name="connsiteX239" fmla="*/ 2817192 w 7699785"/>
              <a:gd name="connsiteY239" fmla="*/ 23245 h 2834552"/>
              <a:gd name="connsiteX240" fmla="*/ 3024779 w 7699785"/>
              <a:gd name="connsiteY240" fmla="*/ 45134 h 2834552"/>
              <a:gd name="connsiteX241" fmla="*/ 3141881 w 7699785"/>
              <a:gd name="connsiteY241" fmla="*/ 134215 h 2834552"/>
              <a:gd name="connsiteX242" fmla="*/ 3186656 w 7699785"/>
              <a:gd name="connsiteY242" fmla="*/ 345963 h 2834552"/>
              <a:gd name="connsiteX243" fmla="*/ 3153802 w 7699785"/>
              <a:gd name="connsiteY243" fmla="*/ 487132 h 2834552"/>
              <a:gd name="connsiteX244" fmla="*/ 3039323 w 7699785"/>
              <a:gd name="connsiteY244" fmla="*/ 536346 h 2834552"/>
              <a:gd name="connsiteX245" fmla="*/ 3169447 w 7699785"/>
              <a:gd name="connsiteY245" fmla="*/ 601857 h 2834552"/>
              <a:gd name="connsiteX246" fmla="*/ 3207167 w 7699785"/>
              <a:gd name="connsiteY246" fmla="*/ 766821 h 2834552"/>
              <a:gd name="connsiteX247" fmla="*/ 3207167 w 7699785"/>
              <a:gd name="connsiteY247" fmla="*/ 867322 h 2834552"/>
              <a:gd name="connsiteX248" fmla="*/ 3180039 w 7699785"/>
              <a:gd name="connsiteY248" fmla="*/ 1036981 h 2834552"/>
              <a:gd name="connsiteX249" fmla="*/ 3094199 w 7699785"/>
              <a:gd name="connsiteY249" fmla="*/ 1114835 h 2834552"/>
              <a:gd name="connsiteX250" fmla="*/ 2862293 w 7699785"/>
              <a:gd name="connsiteY250" fmla="*/ 1135591 h 2834552"/>
              <a:gd name="connsiteX251" fmla="*/ 2522120 w 7699785"/>
              <a:gd name="connsiteY251" fmla="*/ 1135591 h 2834552"/>
              <a:gd name="connsiteX252" fmla="*/ 1512470 w 7699785"/>
              <a:gd name="connsiteY252" fmla="*/ 23245 h 2834552"/>
              <a:gd name="connsiteX253" fmla="*/ 1904048 w 7699785"/>
              <a:gd name="connsiteY253" fmla="*/ 23245 h 2834552"/>
              <a:gd name="connsiteX254" fmla="*/ 1938648 w 7699785"/>
              <a:gd name="connsiteY254" fmla="*/ 262394 h 2834552"/>
              <a:gd name="connsiteX255" fmla="*/ 1964147 w 7699785"/>
              <a:gd name="connsiteY255" fmla="*/ 529894 h 2834552"/>
              <a:gd name="connsiteX256" fmla="*/ 2017356 w 7699785"/>
              <a:gd name="connsiteY256" fmla="*/ 23245 h 2834552"/>
              <a:gd name="connsiteX257" fmla="*/ 2411508 w 7699785"/>
              <a:gd name="connsiteY257" fmla="*/ 23245 h 2834552"/>
              <a:gd name="connsiteX258" fmla="*/ 2411508 w 7699785"/>
              <a:gd name="connsiteY258" fmla="*/ 1135591 h 2834552"/>
              <a:gd name="connsiteX259" fmla="*/ 2136680 w 7699785"/>
              <a:gd name="connsiteY259" fmla="*/ 1135591 h 2834552"/>
              <a:gd name="connsiteX260" fmla="*/ 2136423 w 7699785"/>
              <a:gd name="connsiteY260" fmla="*/ 403104 h 2834552"/>
              <a:gd name="connsiteX261" fmla="*/ 2064455 w 7699785"/>
              <a:gd name="connsiteY261" fmla="*/ 1135591 h 2834552"/>
              <a:gd name="connsiteX262" fmla="*/ 1864864 w 7699785"/>
              <a:gd name="connsiteY262" fmla="*/ 1135591 h 2834552"/>
              <a:gd name="connsiteX263" fmla="*/ 1787555 w 7699785"/>
              <a:gd name="connsiteY263" fmla="*/ 419512 h 2834552"/>
              <a:gd name="connsiteX264" fmla="*/ 1787299 w 7699785"/>
              <a:gd name="connsiteY264" fmla="*/ 1135591 h 2834552"/>
              <a:gd name="connsiteX265" fmla="*/ 1512470 w 7699785"/>
              <a:gd name="connsiteY265" fmla="*/ 1135591 h 2834552"/>
              <a:gd name="connsiteX266" fmla="*/ 869629 w 7699785"/>
              <a:gd name="connsiteY266" fmla="*/ 23245 h 2834552"/>
              <a:gd name="connsiteX267" fmla="*/ 1301917 w 7699785"/>
              <a:gd name="connsiteY267" fmla="*/ 23245 h 2834552"/>
              <a:gd name="connsiteX268" fmla="*/ 1465413 w 7699785"/>
              <a:gd name="connsiteY268" fmla="*/ 1135591 h 2834552"/>
              <a:gd name="connsiteX269" fmla="*/ 1150023 w 7699785"/>
              <a:gd name="connsiteY269" fmla="*/ 1135591 h 2834552"/>
              <a:gd name="connsiteX270" fmla="*/ 1134896 w 7699785"/>
              <a:gd name="connsiteY270" fmla="*/ 940743 h 2834552"/>
              <a:gd name="connsiteX271" fmla="*/ 1059126 w 7699785"/>
              <a:gd name="connsiteY271" fmla="*/ 940743 h 2834552"/>
              <a:gd name="connsiteX272" fmla="*/ 1042835 w 7699785"/>
              <a:gd name="connsiteY272" fmla="*/ 1135591 h 2834552"/>
              <a:gd name="connsiteX273" fmla="*/ 724304 w 7699785"/>
              <a:gd name="connsiteY273" fmla="*/ 1135591 h 2834552"/>
              <a:gd name="connsiteX274" fmla="*/ 342608 w 7699785"/>
              <a:gd name="connsiteY274" fmla="*/ 0 h 2834552"/>
              <a:gd name="connsiteX275" fmla="*/ 556194 w 7699785"/>
              <a:gd name="connsiteY275" fmla="*/ 50587 h 2834552"/>
              <a:gd name="connsiteX276" fmla="*/ 667922 w 7699785"/>
              <a:gd name="connsiteY276" fmla="*/ 176688 h 2834552"/>
              <a:gd name="connsiteX277" fmla="*/ 694618 w 7699785"/>
              <a:gd name="connsiteY277" fmla="*/ 406191 h 2834552"/>
              <a:gd name="connsiteX278" fmla="*/ 694618 w 7699785"/>
              <a:gd name="connsiteY278" fmla="*/ 523015 h 2834552"/>
              <a:gd name="connsiteX279" fmla="*/ 384228 w 7699785"/>
              <a:gd name="connsiteY279" fmla="*/ 523015 h 2834552"/>
              <a:gd name="connsiteX280" fmla="*/ 384228 w 7699785"/>
              <a:gd name="connsiteY280" fmla="*/ 320678 h 2834552"/>
              <a:gd name="connsiteX281" fmla="*/ 377562 w 7699785"/>
              <a:gd name="connsiteY281" fmla="*/ 226389 h 2834552"/>
              <a:gd name="connsiteX282" fmla="*/ 349296 w 7699785"/>
              <a:gd name="connsiteY282" fmla="*/ 211257 h 2834552"/>
              <a:gd name="connsiteX283" fmla="*/ 317505 w 7699785"/>
              <a:gd name="connsiteY283" fmla="*/ 230170 h 2834552"/>
              <a:gd name="connsiteX284" fmla="*/ 310390 w 7699785"/>
              <a:gd name="connsiteY284" fmla="*/ 329544 h 2834552"/>
              <a:gd name="connsiteX285" fmla="*/ 310390 w 7699785"/>
              <a:gd name="connsiteY285" fmla="*/ 833298 h 2834552"/>
              <a:gd name="connsiteX286" fmla="*/ 317457 w 7699785"/>
              <a:gd name="connsiteY286" fmla="*/ 928613 h 2834552"/>
              <a:gd name="connsiteX287" fmla="*/ 347298 w 7699785"/>
              <a:gd name="connsiteY287" fmla="*/ 946896 h 2834552"/>
              <a:gd name="connsiteX288" fmla="*/ 376755 w 7699785"/>
              <a:gd name="connsiteY288" fmla="*/ 928212 h 2834552"/>
              <a:gd name="connsiteX289" fmla="*/ 384228 w 7699785"/>
              <a:gd name="connsiteY289" fmla="*/ 823161 h 2834552"/>
              <a:gd name="connsiteX290" fmla="*/ 384228 w 7699785"/>
              <a:gd name="connsiteY290" fmla="*/ 673424 h 2834552"/>
              <a:gd name="connsiteX291" fmla="*/ 694618 w 7699785"/>
              <a:gd name="connsiteY291" fmla="*/ 673424 h 2834552"/>
              <a:gd name="connsiteX292" fmla="*/ 694618 w 7699785"/>
              <a:gd name="connsiteY292" fmla="*/ 729347 h 2834552"/>
              <a:gd name="connsiteX293" fmla="*/ 669679 w 7699785"/>
              <a:gd name="connsiteY293" fmla="*/ 973346 h 2834552"/>
              <a:gd name="connsiteX294" fmla="*/ 559495 w 7699785"/>
              <a:gd name="connsiteY294" fmla="*/ 1102668 h 2834552"/>
              <a:gd name="connsiteX295" fmla="*/ 350652 w 7699785"/>
              <a:gd name="connsiteY295" fmla="*/ 1158153 h 2834552"/>
              <a:gd name="connsiteX296" fmla="*/ 138771 w 7699785"/>
              <a:gd name="connsiteY296" fmla="*/ 1111134 h 2834552"/>
              <a:gd name="connsiteX297" fmla="*/ 27304 w 7699785"/>
              <a:gd name="connsiteY297" fmla="*/ 981122 h 2834552"/>
              <a:gd name="connsiteX298" fmla="*/ 0 w 7699785"/>
              <a:gd name="connsiteY298" fmla="*/ 736258 h 2834552"/>
              <a:gd name="connsiteX299" fmla="*/ 0 w 7699785"/>
              <a:gd name="connsiteY299" fmla="*/ 419213 h 2834552"/>
              <a:gd name="connsiteX300" fmla="*/ 8263 w 7699785"/>
              <a:gd name="connsiteY300" fmla="*/ 239892 h 2834552"/>
              <a:gd name="connsiteX301" fmla="*/ 58545 w 7699785"/>
              <a:gd name="connsiteY301" fmla="*/ 122341 h 2834552"/>
              <a:gd name="connsiteX302" fmla="*/ 174381 w 7699785"/>
              <a:gd name="connsiteY302" fmla="*/ 32549 h 2834552"/>
              <a:gd name="connsiteX303" fmla="*/ 342608 w 7699785"/>
              <a:gd name="connsiteY303" fmla="*/ 0 h 283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7699785" h="2834552">
                <a:moveTo>
                  <a:pt x="6284713" y="1887657"/>
                </a:moveTo>
                <a:cubicBezTo>
                  <a:pt x="6275198" y="1887657"/>
                  <a:pt x="6267699" y="1891693"/>
                  <a:pt x="6262216" y="1899765"/>
                </a:cubicBezTo>
                <a:cubicBezTo>
                  <a:pt x="6256732" y="1907838"/>
                  <a:pt x="6253990" y="1938545"/>
                  <a:pt x="6253990" y="1991886"/>
                </a:cubicBezTo>
                <a:lnTo>
                  <a:pt x="6253990" y="2498310"/>
                </a:lnTo>
                <a:cubicBezTo>
                  <a:pt x="6253990" y="2560162"/>
                  <a:pt x="6255842" y="2596456"/>
                  <a:pt x="6259544" y="2607192"/>
                </a:cubicBezTo>
                <a:cubicBezTo>
                  <a:pt x="6263248" y="2617928"/>
                  <a:pt x="6270974" y="2623296"/>
                  <a:pt x="6282726" y="2623296"/>
                </a:cubicBezTo>
                <a:cubicBezTo>
                  <a:pt x="6294904" y="2623296"/>
                  <a:pt x="6303072" y="2616639"/>
                  <a:pt x="6307231" y="2603325"/>
                </a:cubicBezTo>
                <a:cubicBezTo>
                  <a:pt x="6311390" y="2590011"/>
                  <a:pt x="6313470" y="2552325"/>
                  <a:pt x="6313470" y="2490267"/>
                </a:cubicBezTo>
                <a:lnTo>
                  <a:pt x="6313470" y="1991886"/>
                </a:lnTo>
                <a:cubicBezTo>
                  <a:pt x="6313470" y="1943387"/>
                  <a:pt x="6311408" y="1913891"/>
                  <a:pt x="6307284" y="1903397"/>
                </a:cubicBezTo>
                <a:cubicBezTo>
                  <a:pt x="6303161" y="1892904"/>
                  <a:pt x="6295637" y="1887657"/>
                  <a:pt x="6284713" y="1887657"/>
                </a:cubicBezTo>
                <a:close/>
                <a:moveTo>
                  <a:pt x="4732138" y="1887657"/>
                </a:moveTo>
                <a:cubicBezTo>
                  <a:pt x="4722623" y="1887657"/>
                  <a:pt x="4715124" y="1891693"/>
                  <a:pt x="4709640" y="1899765"/>
                </a:cubicBezTo>
                <a:cubicBezTo>
                  <a:pt x="4704157" y="1907838"/>
                  <a:pt x="4701415" y="1938545"/>
                  <a:pt x="4701415" y="1991886"/>
                </a:cubicBezTo>
                <a:lnTo>
                  <a:pt x="4701415" y="2498310"/>
                </a:lnTo>
                <a:cubicBezTo>
                  <a:pt x="4701415" y="2560162"/>
                  <a:pt x="4703267" y="2596456"/>
                  <a:pt x="4706970" y="2607192"/>
                </a:cubicBezTo>
                <a:cubicBezTo>
                  <a:pt x="4710673" y="2617928"/>
                  <a:pt x="4718400" y="2623296"/>
                  <a:pt x="4730150" y="2623296"/>
                </a:cubicBezTo>
                <a:cubicBezTo>
                  <a:pt x="4742329" y="2623296"/>
                  <a:pt x="4750497" y="2616639"/>
                  <a:pt x="4754656" y="2603325"/>
                </a:cubicBezTo>
                <a:cubicBezTo>
                  <a:pt x="4758816" y="2590011"/>
                  <a:pt x="4760895" y="2552325"/>
                  <a:pt x="4760895" y="2490267"/>
                </a:cubicBezTo>
                <a:lnTo>
                  <a:pt x="4760895" y="1991886"/>
                </a:lnTo>
                <a:cubicBezTo>
                  <a:pt x="4760895" y="1943387"/>
                  <a:pt x="4758833" y="1913891"/>
                  <a:pt x="4754710" y="1903397"/>
                </a:cubicBezTo>
                <a:cubicBezTo>
                  <a:pt x="4750586" y="1892904"/>
                  <a:pt x="4743062" y="1887657"/>
                  <a:pt x="4732138" y="1887657"/>
                </a:cubicBezTo>
                <a:close/>
                <a:moveTo>
                  <a:pt x="3988970" y="1699645"/>
                </a:moveTo>
                <a:lnTo>
                  <a:pt x="4299360" y="1699645"/>
                </a:lnTo>
                <a:lnTo>
                  <a:pt x="4299360" y="2811991"/>
                </a:lnTo>
                <a:lnTo>
                  <a:pt x="3988970" y="2811991"/>
                </a:lnTo>
                <a:close/>
                <a:moveTo>
                  <a:pt x="2455445" y="1699645"/>
                </a:moveTo>
                <a:lnTo>
                  <a:pt x="2765836" y="1699645"/>
                </a:lnTo>
                <a:lnTo>
                  <a:pt x="2765836" y="2567234"/>
                </a:lnTo>
                <a:lnTo>
                  <a:pt x="2937439" y="2567234"/>
                </a:lnTo>
                <a:lnTo>
                  <a:pt x="2937439" y="2811991"/>
                </a:lnTo>
                <a:lnTo>
                  <a:pt x="2455445" y="2811991"/>
                </a:lnTo>
                <a:close/>
                <a:moveTo>
                  <a:pt x="1864895" y="1699645"/>
                </a:moveTo>
                <a:lnTo>
                  <a:pt x="2363981" y="1699645"/>
                </a:lnTo>
                <a:lnTo>
                  <a:pt x="2363981" y="1944402"/>
                </a:lnTo>
                <a:lnTo>
                  <a:pt x="2175285" y="1944402"/>
                </a:lnTo>
                <a:lnTo>
                  <a:pt x="2175285" y="2122843"/>
                </a:lnTo>
                <a:lnTo>
                  <a:pt x="2351675" y="2122843"/>
                </a:lnTo>
                <a:lnTo>
                  <a:pt x="2351675" y="2356661"/>
                </a:lnTo>
                <a:lnTo>
                  <a:pt x="2175285" y="2356661"/>
                </a:lnTo>
                <a:lnTo>
                  <a:pt x="2175285" y="2567234"/>
                </a:lnTo>
                <a:lnTo>
                  <a:pt x="2382440" y="2567234"/>
                </a:lnTo>
                <a:lnTo>
                  <a:pt x="2382440" y="2811991"/>
                </a:lnTo>
                <a:lnTo>
                  <a:pt x="1864895" y="2811991"/>
                </a:lnTo>
                <a:close/>
                <a:moveTo>
                  <a:pt x="1093370" y="1699645"/>
                </a:moveTo>
                <a:lnTo>
                  <a:pt x="1353948" y="1699645"/>
                </a:lnTo>
                <a:lnTo>
                  <a:pt x="1487853" y="2188198"/>
                </a:lnTo>
                <a:lnTo>
                  <a:pt x="1487853" y="1699645"/>
                </a:lnTo>
                <a:lnTo>
                  <a:pt x="1751753" y="1699645"/>
                </a:lnTo>
                <a:lnTo>
                  <a:pt x="1751753" y="2811991"/>
                </a:lnTo>
                <a:lnTo>
                  <a:pt x="1479521" y="2811991"/>
                </a:lnTo>
                <a:lnTo>
                  <a:pt x="1357271" y="2318749"/>
                </a:lnTo>
                <a:lnTo>
                  <a:pt x="1357271" y="2811991"/>
                </a:lnTo>
                <a:lnTo>
                  <a:pt x="1093370" y="2811991"/>
                </a:lnTo>
                <a:close/>
                <a:moveTo>
                  <a:pt x="6283388" y="1676400"/>
                </a:moveTo>
                <a:cubicBezTo>
                  <a:pt x="6343281" y="1676400"/>
                  <a:pt x="6397418" y="1686344"/>
                  <a:pt x="6445799" y="1706231"/>
                </a:cubicBezTo>
                <a:cubicBezTo>
                  <a:pt x="6494180" y="1726118"/>
                  <a:pt x="6533166" y="1756042"/>
                  <a:pt x="6562756" y="1796001"/>
                </a:cubicBezTo>
                <a:cubicBezTo>
                  <a:pt x="6592347" y="1835961"/>
                  <a:pt x="6609928" y="1879186"/>
                  <a:pt x="6615502" y="1925676"/>
                </a:cubicBezTo>
                <a:cubicBezTo>
                  <a:pt x="6621074" y="1972166"/>
                  <a:pt x="6623860" y="2051152"/>
                  <a:pt x="6623860" y="2162635"/>
                </a:cubicBezTo>
                <a:lnTo>
                  <a:pt x="6623860" y="2348318"/>
                </a:lnTo>
                <a:cubicBezTo>
                  <a:pt x="6623860" y="2457165"/>
                  <a:pt x="6621194" y="2535128"/>
                  <a:pt x="6615864" y="2582206"/>
                </a:cubicBezTo>
                <a:cubicBezTo>
                  <a:pt x="6610534" y="2629283"/>
                  <a:pt x="6593638" y="2672601"/>
                  <a:pt x="6565176" y="2712158"/>
                </a:cubicBezTo>
                <a:cubicBezTo>
                  <a:pt x="6536714" y="2751715"/>
                  <a:pt x="6498454" y="2782004"/>
                  <a:pt x="6450393" y="2803023"/>
                </a:cubicBezTo>
                <a:cubicBezTo>
                  <a:pt x="6402332" y="2824043"/>
                  <a:pt x="6346664" y="2834552"/>
                  <a:pt x="6283388" y="2834552"/>
                </a:cubicBezTo>
                <a:cubicBezTo>
                  <a:pt x="6223182" y="2834552"/>
                  <a:pt x="6169042" y="2824673"/>
                  <a:pt x="6120972" y="2804914"/>
                </a:cubicBezTo>
                <a:cubicBezTo>
                  <a:pt x="6072900" y="2785155"/>
                  <a:pt x="6034073" y="2755301"/>
                  <a:pt x="6004490" y="2715352"/>
                </a:cubicBezTo>
                <a:cubicBezTo>
                  <a:pt x="5974906" y="2675403"/>
                  <a:pt x="5957362" y="2632456"/>
                  <a:pt x="5951857" y="2586511"/>
                </a:cubicBezTo>
                <a:cubicBezTo>
                  <a:pt x="5946352" y="2540565"/>
                  <a:pt x="5943600" y="2461168"/>
                  <a:pt x="5943600" y="2348318"/>
                </a:cubicBezTo>
                <a:lnTo>
                  <a:pt x="5943600" y="2162635"/>
                </a:lnTo>
                <a:cubicBezTo>
                  <a:pt x="5943600" y="2052605"/>
                  <a:pt x="5946231" y="1974349"/>
                  <a:pt x="5951494" y="1927866"/>
                </a:cubicBezTo>
                <a:cubicBezTo>
                  <a:pt x="5956757" y="1881383"/>
                  <a:pt x="5973616" y="1838366"/>
                  <a:pt x="6002070" y="1798816"/>
                </a:cubicBezTo>
                <a:cubicBezTo>
                  <a:pt x="6030525" y="1759266"/>
                  <a:pt x="6068798" y="1728976"/>
                  <a:pt x="6116891" y="1707945"/>
                </a:cubicBezTo>
                <a:cubicBezTo>
                  <a:pt x="6164984" y="1686915"/>
                  <a:pt x="6220482" y="1676400"/>
                  <a:pt x="6283388" y="1676400"/>
                </a:cubicBezTo>
                <a:close/>
                <a:moveTo>
                  <a:pt x="5505158" y="1676400"/>
                </a:moveTo>
                <a:cubicBezTo>
                  <a:pt x="5590860" y="1676400"/>
                  <a:pt x="5662056" y="1693262"/>
                  <a:pt x="5718744" y="1726987"/>
                </a:cubicBezTo>
                <a:cubicBezTo>
                  <a:pt x="5775432" y="1760712"/>
                  <a:pt x="5812675" y="1802745"/>
                  <a:pt x="5830472" y="1853088"/>
                </a:cubicBezTo>
                <a:cubicBezTo>
                  <a:pt x="5848269" y="1903431"/>
                  <a:pt x="5857168" y="1979932"/>
                  <a:pt x="5857168" y="2082591"/>
                </a:cubicBezTo>
                <a:lnTo>
                  <a:pt x="5857168" y="2199414"/>
                </a:lnTo>
                <a:lnTo>
                  <a:pt x="5546777" y="2199414"/>
                </a:lnTo>
                <a:lnTo>
                  <a:pt x="5546777" y="1997078"/>
                </a:lnTo>
                <a:cubicBezTo>
                  <a:pt x="5546777" y="1944306"/>
                  <a:pt x="5544555" y="1912876"/>
                  <a:pt x="5540111" y="1902789"/>
                </a:cubicBezTo>
                <a:cubicBezTo>
                  <a:pt x="5535668" y="1892701"/>
                  <a:pt x="5526245" y="1887657"/>
                  <a:pt x="5511845" y="1887657"/>
                </a:cubicBezTo>
                <a:cubicBezTo>
                  <a:pt x="5495394" y="1887657"/>
                  <a:pt x="5484797" y="1893961"/>
                  <a:pt x="5480054" y="1906570"/>
                </a:cubicBezTo>
                <a:cubicBezTo>
                  <a:pt x="5475311" y="1919179"/>
                  <a:pt x="5472940" y="1952304"/>
                  <a:pt x="5472940" y="2005944"/>
                </a:cubicBezTo>
                <a:lnTo>
                  <a:pt x="5472940" y="2509698"/>
                </a:lnTo>
                <a:cubicBezTo>
                  <a:pt x="5472940" y="2561052"/>
                  <a:pt x="5475295" y="2592824"/>
                  <a:pt x="5480006" y="2605013"/>
                </a:cubicBezTo>
                <a:cubicBezTo>
                  <a:pt x="5484717" y="2617201"/>
                  <a:pt x="5494664" y="2623296"/>
                  <a:pt x="5509848" y="2623296"/>
                </a:cubicBezTo>
                <a:cubicBezTo>
                  <a:pt x="5524504" y="2623296"/>
                  <a:pt x="5534323" y="2617068"/>
                  <a:pt x="5539305" y="2604612"/>
                </a:cubicBezTo>
                <a:cubicBezTo>
                  <a:pt x="5544286" y="2592156"/>
                  <a:pt x="5546777" y="2557139"/>
                  <a:pt x="5546777" y="2499560"/>
                </a:cubicBezTo>
                <a:lnTo>
                  <a:pt x="5546777" y="2349824"/>
                </a:lnTo>
                <a:lnTo>
                  <a:pt x="5857168" y="2349824"/>
                </a:lnTo>
                <a:lnTo>
                  <a:pt x="5857168" y="2405747"/>
                </a:lnTo>
                <a:cubicBezTo>
                  <a:pt x="5857168" y="2519188"/>
                  <a:pt x="5848855" y="2600520"/>
                  <a:pt x="5832229" y="2649745"/>
                </a:cubicBezTo>
                <a:cubicBezTo>
                  <a:pt x="5815603" y="2698970"/>
                  <a:pt x="5778875" y="2742078"/>
                  <a:pt x="5722045" y="2779068"/>
                </a:cubicBezTo>
                <a:cubicBezTo>
                  <a:pt x="5665214" y="2816058"/>
                  <a:pt x="5595600" y="2834552"/>
                  <a:pt x="5513202" y="2834552"/>
                </a:cubicBezTo>
                <a:cubicBezTo>
                  <a:pt x="5428055" y="2834552"/>
                  <a:pt x="5357428" y="2818880"/>
                  <a:pt x="5301320" y="2787533"/>
                </a:cubicBezTo>
                <a:cubicBezTo>
                  <a:pt x="5245212" y="2756188"/>
                  <a:pt x="5208057" y="2712851"/>
                  <a:pt x="5189854" y="2657522"/>
                </a:cubicBezTo>
                <a:cubicBezTo>
                  <a:pt x="5171651" y="2602194"/>
                  <a:pt x="5162550" y="2520573"/>
                  <a:pt x="5162550" y="2412658"/>
                </a:cubicBezTo>
                <a:lnTo>
                  <a:pt x="5162550" y="2095613"/>
                </a:lnTo>
                <a:cubicBezTo>
                  <a:pt x="5162550" y="2016270"/>
                  <a:pt x="5165304" y="1956497"/>
                  <a:pt x="5170812" y="1916291"/>
                </a:cubicBezTo>
                <a:cubicBezTo>
                  <a:pt x="5176321" y="1876086"/>
                  <a:pt x="5193081" y="1836903"/>
                  <a:pt x="5221095" y="1798741"/>
                </a:cubicBezTo>
                <a:cubicBezTo>
                  <a:pt x="5249108" y="1760580"/>
                  <a:pt x="5287720" y="1730649"/>
                  <a:pt x="5336930" y="1708950"/>
                </a:cubicBezTo>
                <a:cubicBezTo>
                  <a:pt x="5386141" y="1687250"/>
                  <a:pt x="5442217" y="1676400"/>
                  <a:pt x="5505158" y="1676400"/>
                </a:cubicBezTo>
                <a:close/>
                <a:moveTo>
                  <a:pt x="4730813" y="1676400"/>
                </a:moveTo>
                <a:cubicBezTo>
                  <a:pt x="4790706" y="1676400"/>
                  <a:pt x="4844843" y="1686344"/>
                  <a:pt x="4893224" y="1706231"/>
                </a:cubicBezTo>
                <a:cubicBezTo>
                  <a:pt x="4941605" y="1726118"/>
                  <a:pt x="4980591" y="1756042"/>
                  <a:pt x="5010182" y="1796001"/>
                </a:cubicBezTo>
                <a:cubicBezTo>
                  <a:pt x="5039772" y="1835961"/>
                  <a:pt x="5057354" y="1879186"/>
                  <a:pt x="5062926" y="1925676"/>
                </a:cubicBezTo>
                <a:cubicBezTo>
                  <a:pt x="5068499" y="1972166"/>
                  <a:pt x="5071285" y="2051152"/>
                  <a:pt x="5071285" y="2162635"/>
                </a:cubicBezTo>
                <a:lnTo>
                  <a:pt x="5071285" y="2348318"/>
                </a:lnTo>
                <a:cubicBezTo>
                  <a:pt x="5071285" y="2457165"/>
                  <a:pt x="5068620" y="2535128"/>
                  <a:pt x="5063289" y="2582206"/>
                </a:cubicBezTo>
                <a:cubicBezTo>
                  <a:pt x="5057959" y="2629283"/>
                  <a:pt x="5041063" y="2672601"/>
                  <a:pt x="5012601" y="2712158"/>
                </a:cubicBezTo>
                <a:cubicBezTo>
                  <a:pt x="4984139" y="2751715"/>
                  <a:pt x="4945878" y="2782004"/>
                  <a:pt x="4897818" y="2803023"/>
                </a:cubicBezTo>
                <a:cubicBezTo>
                  <a:pt x="4849757" y="2824043"/>
                  <a:pt x="4794089" y="2834552"/>
                  <a:pt x="4730813" y="2834552"/>
                </a:cubicBezTo>
                <a:cubicBezTo>
                  <a:pt x="4670606" y="2834552"/>
                  <a:pt x="4616468" y="2824673"/>
                  <a:pt x="4568397" y="2804914"/>
                </a:cubicBezTo>
                <a:cubicBezTo>
                  <a:pt x="4520325" y="2785155"/>
                  <a:pt x="4481498" y="2755301"/>
                  <a:pt x="4451915" y="2715352"/>
                </a:cubicBezTo>
                <a:cubicBezTo>
                  <a:pt x="4422331" y="2675403"/>
                  <a:pt x="4404787" y="2632456"/>
                  <a:pt x="4399282" y="2586511"/>
                </a:cubicBezTo>
                <a:cubicBezTo>
                  <a:pt x="4393777" y="2540565"/>
                  <a:pt x="4391025" y="2461168"/>
                  <a:pt x="4391025" y="2348318"/>
                </a:cubicBezTo>
                <a:lnTo>
                  <a:pt x="4391025" y="2162635"/>
                </a:lnTo>
                <a:cubicBezTo>
                  <a:pt x="4391025" y="2052605"/>
                  <a:pt x="4393656" y="1974349"/>
                  <a:pt x="4398919" y="1927866"/>
                </a:cubicBezTo>
                <a:cubicBezTo>
                  <a:pt x="4404182" y="1881383"/>
                  <a:pt x="4421041" y="1838366"/>
                  <a:pt x="4449495" y="1798816"/>
                </a:cubicBezTo>
                <a:cubicBezTo>
                  <a:pt x="4477950" y="1759266"/>
                  <a:pt x="4516223" y="1728976"/>
                  <a:pt x="4564316" y="1707945"/>
                </a:cubicBezTo>
                <a:cubicBezTo>
                  <a:pt x="4612408" y="1686915"/>
                  <a:pt x="4667908" y="1676400"/>
                  <a:pt x="4730813" y="1676400"/>
                </a:cubicBezTo>
                <a:close/>
                <a:moveTo>
                  <a:pt x="3532508" y="1676400"/>
                </a:moveTo>
                <a:cubicBezTo>
                  <a:pt x="3617840" y="1676400"/>
                  <a:pt x="3689102" y="1694220"/>
                  <a:pt x="3746296" y="1729861"/>
                </a:cubicBezTo>
                <a:cubicBezTo>
                  <a:pt x="3803490" y="1765501"/>
                  <a:pt x="3840753" y="1807803"/>
                  <a:pt x="3858083" y="1856769"/>
                </a:cubicBezTo>
                <a:cubicBezTo>
                  <a:pt x="3875414" y="1905733"/>
                  <a:pt x="3884079" y="1975356"/>
                  <a:pt x="3884079" y="2065638"/>
                </a:cubicBezTo>
                <a:lnTo>
                  <a:pt x="3884079" y="2126261"/>
                </a:lnTo>
                <a:lnTo>
                  <a:pt x="3573689" y="2126261"/>
                </a:lnTo>
                <a:lnTo>
                  <a:pt x="3573689" y="2014063"/>
                </a:lnTo>
                <a:cubicBezTo>
                  <a:pt x="3573689" y="1953700"/>
                  <a:pt x="3571645" y="1917541"/>
                  <a:pt x="3567556" y="1905587"/>
                </a:cubicBezTo>
                <a:cubicBezTo>
                  <a:pt x="3563469" y="1893634"/>
                  <a:pt x="3554691" y="1887657"/>
                  <a:pt x="3541224" y="1887657"/>
                </a:cubicBezTo>
                <a:cubicBezTo>
                  <a:pt x="3530129" y="1887657"/>
                  <a:pt x="3522282" y="1892592"/>
                  <a:pt x="3517685" y="1902463"/>
                </a:cubicBezTo>
                <a:cubicBezTo>
                  <a:pt x="3513089" y="1912333"/>
                  <a:pt x="3510790" y="1943925"/>
                  <a:pt x="3510790" y="1997238"/>
                </a:cubicBezTo>
                <a:lnTo>
                  <a:pt x="3510790" y="2517731"/>
                </a:lnTo>
                <a:cubicBezTo>
                  <a:pt x="3510790" y="2564834"/>
                  <a:pt x="3513152" y="2594204"/>
                  <a:pt x="3517873" y="2605841"/>
                </a:cubicBezTo>
                <a:cubicBezTo>
                  <a:pt x="3522594" y="2617477"/>
                  <a:pt x="3531079" y="2623296"/>
                  <a:pt x="3543329" y="2623296"/>
                </a:cubicBezTo>
                <a:cubicBezTo>
                  <a:pt x="3557886" y="2623296"/>
                  <a:pt x="3568066" y="2616439"/>
                  <a:pt x="3573870" y="2602726"/>
                </a:cubicBezTo>
                <a:cubicBezTo>
                  <a:pt x="3579675" y="2589014"/>
                  <a:pt x="3582576" y="2557809"/>
                  <a:pt x="3582576" y="2509111"/>
                </a:cubicBezTo>
                <a:lnTo>
                  <a:pt x="3582576" y="2394263"/>
                </a:lnTo>
                <a:lnTo>
                  <a:pt x="3525832" y="2394263"/>
                </a:lnTo>
                <a:lnTo>
                  <a:pt x="3525832" y="2202149"/>
                </a:lnTo>
                <a:lnTo>
                  <a:pt x="3884079" y="2202149"/>
                </a:lnTo>
                <a:lnTo>
                  <a:pt x="3884079" y="2811991"/>
                </a:lnTo>
                <a:lnTo>
                  <a:pt x="3681891" y="2811991"/>
                </a:lnTo>
                <a:lnTo>
                  <a:pt x="3662502" y="2734233"/>
                </a:lnTo>
                <a:cubicBezTo>
                  <a:pt x="3652448" y="2765227"/>
                  <a:pt x="3631686" y="2789695"/>
                  <a:pt x="3600219" y="2807638"/>
                </a:cubicBezTo>
                <a:cubicBezTo>
                  <a:pt x="3568751" y="2825581"/>
                  <a:pt x="3531824" y="2834552"/>
                  <a:pt x="3489436" y="2834552"/>
                </a:cubicBezTo>
                <a:cubicBezTo>
                  <a:pt x="3439578" y="2834552"/>
                  <a:pt x="3392944" y="2822464"/>
                  <a:pt x="3349538" y="2798285"/>
                </a:cubicBezTo>
                <a:cubicBezTo>
                  <a:pt x="3306131" y="2774108"/>
                  <a:pt x="3273175" y="2744193"/>
                  <a:pt x="3250666" y="2708542"/>
                </a:cubicBezTo>
                <a:cubicBezTo>
                  <a:pt x="3228158" y="2672891"/>
                  <a:pt x="3214153" y="2635915"/>
                  <a:pt x="3208652" y="2597615"/>
                </a:cubicBezTo>
                <a:cubicBezTo>
                  <a:pt x="3203150" y="2559315"/>
                  <a:pt x="3200400" y="2502131"/>
                  <a:pt x="3200400" y="2426065"/>
                </a:cubicBezTo>
                <a:lnTo>
                  <a:pt x="3200400" y="2103657"/>
                </a:lnTo>
                <a:cubicBezTo>
                  <a:pt x="3200400" y="1998584"/>
                  <a:pt x="3206219" y="1921604"/>
                  <a:pt x="3217860" y="1872717"/>
                </a:cubicBezTo>
                <a:cubicBezTo>
                  <a:pt x="3229500" y="1823831"/>
                  <a:pt x="3263084" y="1778890"/>
                  <a:pt x="3318613" y="1737894"/>
                </a:cubicBezTo>
                <a:cubicBezTo>
                  <a:pt x="3374139" y="1696898"/>
                  <a:pt x="3445438" y="1676400"/>
                  <a:pt x="3532508" y="1676400"/>
                </a:cubicBezTo>
                <a:close/>
                <a:moveTo>
                  <a:pt x="2832510" y="646761"/>
                </a:moveTo>
                <a:lnTo>
                  <a:pt x="2832510" y="922283"/>
                </a:lnTo>
                <a:cubicBezTo>
                  <a:pt x="2858604" y="921208"/>
                  <a:pt x="2875838" y="916399"/>
                  <a:pt x="2884214" y="907857"/>
                </a:cubicBezTo>
                <a:cubicBezTo>
                  <a:pt x="2892589" y="899314"/>
                  <a:pt x="2896777" y="875028"/>
                  <a:pt x="2896777" y="834997"/>
                </a:cubicBezTo>
                <a:lnTo>
                  <a:pt x="2896777" y="734047"/>
                </a:lnTo>
                <a:cubicBezTo>
                  <a:pt x="2896777" y="691681"/>
                  <a:pt x="2893123" y="666845"/>
                  <a:pt x="2885816" y="659542"/>
                </a:cubicBezTo>
                <a:cubicBezTo>
                  <a:pt x="2878510" y="652239"/>
                  <a:pt x="2860741" y="647978"/>
                  <a:pt x="2832510" y="646761"/>
                </a:cubicBezTo>
                <a:close/>
                <a:moveTo>
                  <a:pt x="3999086" y="292508"/>
                </a:moveTo>
                <a:cubicBezTo>
                  <a:pt x="3982436" y="492983"/>
                  <a:pt x="3970371" y="635907"/>
                  <a:pt x="3962894" y="721282"/>
                </a:cubicBezTo>
                <a:lnTo>
                  <a:pt x="4031165" y="721282"/>
                </a:lnTo>
                <a:cubicBezTo>
                  <a:pt x="4017478" y="608930"/>
                  <a:pt x="4006785" y="466006"/>
                  <a:pt x="3999086" y="292508"/>
                </a:cubicBezTo>
                <a:close/>
                <a:moveTo>
                  <a:pt x="1093961" y="292508"/>
                </a:moveTo>
                <a:cubicBezTo>
                  <a:pt x="1077311" y="492983"/>
                  <a:pt x="1065246" y="635907"/>
                  <a:pt x="1057769" y="721282"/>
                </a:cubicBezTo>
                <a:lnTo>
                  <a:pt x="1126041" y="721282"/>
                </a:lnTo>
                <a:cubicBezTo>
                  <a:pt x="1112353" y="608930"/>
                  <a:pt x="1101660" y="466006"/>
                  <a:pt x="1093961" y="292508"/>
                </a:cubicBezTo>
                <a:close/>
                <a:moveTo>
                  <a:pt x="2832510" y="236553"/>
                </a:moveTo>
                <a:lnTo>
                  <a:pt x="2832510" y="450545"/>
                </a:lnTo>
                <a:cubicBezTo>
                  <a:pt x="2838414" y="450096"/>
                  <a:pt x="2842993" y="449872"/>
                  <a:pt x="2846248" y="449872"/>
                </a:cubicBezTo>
                <a:cubicBezTo>
                  <a:pt x="2868524" y="449872"/>
                  <a:pt x="2882515" y="444742"/>
                  <a:pt x="2888220" y="434484"/>
                </a:cubicBezTo>
                <a:cubicBezTo>
                  <a:pt x="2893924" y="424225"/>
                  <a:pt x="2896777" y="388102"/>
                  <a:pt x="2896777" y="326115"/>
                </a:cubicBezTo>
                <a:cubicBezTo>
                  <a:pt x="2896777" y="294445"/>
                  <a:pt x="2894237" y="273067"/>
                  <a:pt x="2889160" y="261983"/>
                </a:cubicBezTo>
                <a:cubicBezTo>
                  <a:pt x="2884082" y="250898"/>
                  <a:pt x="2877719" y="243994"/>
                  <a:pt x="2870070" y="241269"/>
                </a:cubicBezTo>
                <a:cubicBezTo>
                  <a:pt x="2862421" y="238545"/>
                  <a:pt x="2849901" y="236973"/>
                  <a:pt x="2832510" y="236553"/>
                </a:cubicBezTo>
                <a:close/>
                <a:moveTo>
                  <a:pt x="7389395" y="23245"/>
                </a:moveTo>
                <a:lnTo>
                  <a:pt x="7699785" y="23245"/>
                </a:lnTo>
                <a:lnTo>
                  <a:pt x="7699785" y="1135591"/>
                </a:lnTo>
                <a:lnTo>
                  <a:pt x="7389395" y="1135591"/>
                </a:lnTo>
                <a:close/>
                <a:moveTo>
                  <a:pt x="6693836" y="23245"/>
                </a:moveTo>
                <a:lnTo>
                  <a:pt x="7338546" y="23245"/>
                </a:lnTo>
                <a:lnTo>
                  <a:pt x="7338546" y="268002"/>
                </a:lnTo>
                <a:lnTo>
                  <a:pt x="7171045" y="268002"/>
                </a:lnTo>
                <a:lnTo>
                  <a:pt x="7171045" y="1135591"/>
                </a:lnTo>
                <a:lnTo>
                  <a:pt x="6860654" y="1135591"/>
                </a:lnTo>
                <a:lnTo>
                  <a:pt x="6860654" y="268002"/>
                </a:lnTo>
                <a:lnTo>
                  <a:pt x="6693836" y="268002"/>
                </a:lnTo>
                <a:close/>
                <a:moveTo>
                  <a:pt x="5989220" y="23245"/>
                </a:moveTo>
                <a:lnTo>
                  <a:pt x="6249798" y="23245"/>
                </a:lnTo>
                <a:lnTo>
                  <a:pt x="6383702" y="511798"/>
                </a:lnTo>
                <a:lnTo>
                  <a:pt x="6383702" y="23245"/>
                </a:lnTo>
                <a:lnTo>
                  <a:pt x="6647603" y="23245"/>
                </a:lnTo>
                <a:lnTo>
                  <a:pt x="6647603" y="1135591"/>
                </a:lnTo>
                <a:lnTo>
                  <a:pt x="6375370" y="1135591"/>
                </a:lnTo>
                <a:lnTo>
                  <a:pt x="6253120" y="642349"/>
                </a:lnTo>
                <a:lnTo>
                  <a:pt x="6253120" y="1135591"/>
                </a:lnTo>
                <a:lnTo>
                  <a:pt x="5989220" y="1135591"/>
                </a:lnTo>
                <a:close/>
                <a:moveTo>
                  <a:pt x="5408195" y="23245"/>
                </a:moveTo>
                <a:lnTo>
                  <a:pt x="5907281" y="23245"/>
                </a:lnTo>
                <a:lnTo>
                  <a:pt x="5907281" y="268002"/>
                </a:lnTo>
                <a:lnTo>
                  <a:pt x="5718585" y="268002"/>
                </a:lnTo>
                <a:lnTo>
                  <a:pt x="5718585" y="446443"/>
                </a:lnTo>
                <a:lnTo>
                  <a:pt x="5894975" y="446443"/>
                </a:lnTo>
                <a:lnTo>
                  <a:pt x="5894975" y="680261"/>
                </a:lnTo>
                <a:lnTo>
                  <a:pt x="5718585" y="680261"/>
                </a:lnTo>
                <a:lnTo>
                  <a:pt x="5718585" y="890834"/>
                </a:lnTo>
                <a:lnTo>
                  <a:pt x="5925740" y="890834"/>
                </a:lnTo>
                <a:lnTo>
                  <a:pt x="5925740" y="1135591"/>
                </a:lnTo>
                <a:lnTo>
                  <a:pt x="5408195" y="1135591"/>
                </a:lnTo>
                <a:close/>
                <a:moveTo>
                  <a:pt x="4408070" y="23245"/>
                </a:moveTo>
                <a:lnTo>
                  <a:pt x="4799647" y="23245"/>
                </a:lnTo>
                <a:cubicBezTo>
                  <a:pt x="4810964" y="94640"/>
                  <a:pt x="4822497" y="174356"/>
                  <a:pt x="4834248" y="262394"/>
                </a:cubicBezTo>
                <a:lnTo>
                  <a:pt x="4859747" y="529894"/>
                </a:lnTo>
                <a:lnTo>
                  <a:pt x="4912956" y="23245"/>
                </a:lnTo>
                <a:lnTo>
                  <a:pt x="5307108" y="23245"/>
                </a:lnTo>
                <a:lnTo>
                  <a:pt x="5307108" y="1135591"/>
                </a:lnTo>
                <a:lnTo>
                  <a:pt x="5032280" y="1135591"/>
                </a:lnTo>
                <a:lnTo>
                  <a:pt x="5032023" y="403104"/>
                </a:lnTo>
                <a:lnTo>
                  <a:pt x="4960056" y="1135591"/>
                </a:lnTo>
                <a:lnTo>
                  <a:pt x="4760464" y="1135591"/>
                </a:lnTo>
                <a:lnTo>
                  <a:pt x="4683154" y="419512"/>
                </a:lnTo>
                <a:lnTo>
                  <a:pt x="4682898" y="1135591"/>
                </a:lnTo>
                <a:lnTo>
                  <a:pt x="4408070" y="1135591"/>
                </a:lnTo>
                <a:close/>
                <a:moveTo>
                  <a:pt x="3774754" y="23245"/>
                </a:moveTo>
                <a:lnTo>
                  <a:pt x="4207042" y="23245"/>
                </a:lnTo>
                <a:lnTo>
                  <a:pt x="4370537" y="1135591"/>
                </a:lnTo>
                <a:lnTo>
                  <a:pt x="4055148" y="1135591"/>
                </a:lnTo>
                <a:lnTo>
                  <a:pt x="4040021" y="940743"/>
                </a:lnTo>
                <a:lnTo>
                  <a:pt x="3964250" y="940743"/>
                </a:lnTo>
                <a:lnTo>
                  <a:pt x="3947959" y="1135591"/>
                </a:lnTo>
                <a:lnTo>
                  <a:pt x="3629429" y="1135591"/>
                </a:lnTo>
                <a:close/>
                <a:moveTo>
                  <a:pt x="3293645" y="23245"/>
                </a:moveTo>
                <a:lnTo>
                  <a:pt x="3604035" y="23245"/>
                </a:lnTo>
                <a:lnTo>
                  <a:pt x="3604035" y="1135591"/>
                </a:lnTo>
                <a:lnTo>
                  <a:pt x="3293645" y="1135591"/>
                </a:lnTo>
                <a:close/>
                <a:moveTo>
                  <a:pt x="2522120" y="23245"/>
                </a:moveTo>
                <a:lnTo>
                  <a:pt x="2817192" y="23245"/>
                </a:lnTo>
                <a:cubicBezTo>
                  <a:pt x="2907366" y="23245"/>
                  <a:pt x="2976562" y="30541"/>
                  <a:pt x="3024779" y="45134"/>
                </a:cubicBezTo>
                <a:cubicBezTo>
                  <a:pt x="3072997" y="59726"/>
                  <a:pt x="3112030" y="89420"/>
                  <a:pt x="3141881" y="134215"/>
                </a:cubicBezTo>
                <a:cubicBezTo>
                  <a:pt x="3171731" y="179010"/>
                  <a:pt x="3186656" y="249593"/>
                  <a:pt x="3186656" y="345963"/>
                </a:cubicBezTo>
                <a:cubicBezTo>
                  <a:pt x="3186656" y="412487"/>
                  <a:pt x="3175705" y="459543"/>
                  <a:pt x="3153802" y="487132"/>
                </a:cubicBezTo>
                <a:cubicBezTo>
                  <a:pt x="3131900" y="514722"/>
                  <a:pt x="3093741" y="531126"/>
                  <a:pt x="3039323" y="536346"/>
                </a:cubicBezTo>
                <a:cubicBezTo>
                  <a:pt x="3100926" y="543098"/>
                  <a:pt x="3144300" y="564935"/>
                  <a:pt x="3169447" y="601857"/>
                </a:cubicBezTo>
                <a:cubicBezTo>
                  <a:pt x="3194593" y="638779"/>
                  <a:pt x="3207167" y="693767"/>
                  <a:pt x="3207167" y="766821"/>
                </a:cubicBezTo>
                <a:lnTo>
                  <a:pt x="3207167" y="867322"/>
                </a:lnTo>
                <a:cubicBezTo>
                  <a:pt x="3207167" y="942363"/>
                  <a:pt x="3198124" y="998916"/>
                  <a:pt x="3180039" y="1036981"/>
                </a:cubicBezTo>
                <a:cubicBezTo>
                  <a:pt x="3161953" y="1075046"/>
                  <a:pt x="3133340" y="1100998"/>
                  <a:pt x="3094199" y="1114835"/>
                </a:cubicBezTo>
                <a:cubicBezTo>
                  <a:pt x="3055059" y="1128673"/>
                  <a:pt x="2977757" y="1135591"/>
                  <a:pt x="2862293" y="1135591"/>
                </a:cubicBezTo>
                <a:lnTo>
                  <a:pt x="2522120" y="1135591"/>
                </a:lnTo>
                <a:close/>
                <a:moveTo>
                  <a:pt x="1512470" y="23245"/>
                </a:moveTo>
                <a:lnTo>
                  <a:pt x="1904048" y="23245"/>
                </a:lnTo>
                <a:cubicBezTo>
                  <a:pt x="1915364" y="94640"/>
                  <a:pt x="1926897" y="174356"/>
                  <a:pt x="1938648" y="262394"/>
                </a:cubicBezTo>
                <a:lnTo>
                  <a:pt x="1964147" y="529894"/>
                </a:lnTo>
                <a:lnTo>
                  <a:pt x="2017356" y="23245"/>
                </a:lnTo>
                <a:lnTo>
                  <a:pt x="2411508" y="23245"/>
                </a:lnTo>
                <a:lnTo>
                  <a:pt x="2411508" y="1135591"/>
                </a:lnTo>
                <a:lnTo>
                  <a:pt x="2136680" y="1135591"/>
                </a:lnTo>
                <a:lnTo>
                  <a:pt x="2136423" y="403104"/>
                </a:lnTo>
                <a:lnTo>
                  <a:pt x="2064455" y="1135591"/>
                </a:lnTo>
                <a:lnTo>
                  <a:pt x="1864864" y="1135591"/>
                </a:lnTo>
                <a:lnTo>
                  <a:pt x="1787555" y="419512"/>
                </a:lnTo>
                <a:lnTo>
                  <a:pt x="1787299" y="1135591"/>
                </a:lnTo>
                <a:lnTo>
                  <a:pt x="1512470" y="1135591"/>
                </a:lnTo>
                <a:close/>
                <a:moveTo>
                  <a:pt x="869629" y="23245"/>
                </a:moveTo>
                <a:lnTo>
                  <a:pt x="1301917" y="23245"/>
                </a:lnTo>
                <a:lnTo>
                  <a:pt x="1465413" y="1135591"/>
                </a:lnTo>
                <a:lnTo>
                  <a:pt x="1150023" y="1135591"/>
                </a:lnTo>
                <a:lnTo>
                  <a:pt x="1134896" y="940743"/>
                </a:lnTo>
                <a:lnTo>
                  <a:pt x="1059126" y="940743"/>
                </a:lnTo>
                <a:lnTo>
                  <a:pt x="1042835" y="1135591"/>
                </a:lnTo>
                <a:lnTo>
                  <a:pt x="724304" y="1135591"/>
                </a:lnTo>
                <a:close/>
                <a:moveTo>
                  <a:pt x="342608" y="0"/>
                </a:moveTo>
                <a:cubicBezTo>
                  <a:pt x="428310" y="0"/>
                  <a:pt x="499506" y="16862"/>
                  <a:pt x="556194" y="50587"/>
                </a:cubicBezTo>
                <a:cubicBezTo>
                  <a:pt x="612883" y="84312"/>
                  <a:pt x="650125" y="126346"/>
                  <a:pt x="667922" y="176688"/>
                </a:cubicBezTo>
                <a:cubicBezTo>
                  <a:pt x="685719" y="227031"/>
                  <a:pt x="694618" y="303532"/>
                  <a:pt x="694618" y="406191"/>
                </a:cubicBezTo>
                <a:lnTo>
                  <a:pt x="694618" y="523015"/>
                </a:lnTo>
                <a:lnTo>
                  <a:pt x="384228" y="523015"/>
                </a:lnTo>
                <a:lnTo>
                  <a:pt x="384228" y="320678"/>
                </a:lnTo>
                <a:cubicBezTo>
                  <a:pt x="384228" y="267906"/>
                  <a:pt x="382005" y="236476"/>
                  <a:pt x="377562" y="226389"/>
                </a:cubicBezTo>
                <a:cubicBezTo>
                  <a:pt x="373118" y="216301"/>
                  <a:pt x="363696" y="211257"/>
                  <a:pt x="349296" y="211257"/>
                </a:cubicBezTo>
                <a:cubicBezTo>
                  <a:pt x="332845" y="211257"/>
                  <a:pt x="322247" y="217561"/>
                  <a:pt x="317505" y="230170"/>
                </a:cubicBezTo>
                <a:cubicBezTo>
                  <a:pt x="312762" y="242779"/>
                  <a:pt x="310390" y="275904"/>
                  <a:pt x="310390" y="329544"/>
                </a:cubicBezTo>
                <a:lnTo>
                  <a:pt x="310390" y="833298"/>
                </a:lnTo>
                <a:cubicBezTo>
                  <a:pt x="310390" y="884652"/>
                  <a:pt x="312746" y="916424"/>
                  <a:pt x="317457" y="928613"/>
                </a:cubicBezTo>
                <a:cubicBezTo>
                  <a:pt x="322168" y="940801"/>
                  <a:pt x="332115" y="946896"/>
                  <a:pt x="347298" y="946896"/>
                </a:cubicBezTo>
                <a:cubicBezTo>
                  <a:pt x="361955" y="946896"/>
                  <a:pt x="371774" y="940668"/>
                  <a:pt x="376755" y="928212"/>
                </a:cubicBezTo>
                <a:cubicBezTo>
                  <a:pt x="381737" y="915756"/>
                  <a:pt x="384228" y="880739"/>
                  <a:pt x="384228" y="823161"/>
                </a:cubicBezTo>
                <a:lnTo>
                  <a:pt x="384228" y="673424"/>
                </a:lnTo>
                <a:lnTo>
                  <a:pt x="694618" y="673424"/>
                </a:lnTo>
                <a:lnTo>
                  <a:pt x="694618" y="729347"/>
                </a:lnTo>
                <a:cubicBezTo>
                  <a:pt x="694618" y="842788"/>
                  <a:pt x="686305" y="924121"/>
                  <a:pt x="669679" y="973346"/>
                </a:cubicBezTo>
                <a:cubicBezTo>
                  <a:pt x="653054" y="1022570"/>
                  <a:pt x="616326" y="1065678"/>
                  <a:pt x="559495" y="1102668"/>
                </a:cubicBezTo>
                <a:cubicBezTo>
                  <a:pt x="502664" y="1139658"/>
                  <a:pt x="433050" y="1158153"/>
                  <a:pt x="350652" y="1158153"/>
                </a:cubicBezTo>
                <a:cubicBezTo>
                  <a:pt x="265506" y="1158153"/>
                  <a:pt x="194879" y="1142480"/>
                  <a:pt x="138771" y="1111134"/>
                </a:cubicBezTo>
                <a:cubicBezTo>
                  <a:pt x="82663" y="1079788"/>
                  <a:pt x="45507" y="1036451"/>
                  <a:pt x="27304" y="981122"/>
                </a:cubicBezTo>
                <a:cubicBezTo>
                  <a:pt x="9101" y="925794"/>
                  <a:pt x="0" y="844173"/>
                  <a:pt x="0" y="736258"/>
                </a:cubicBezTo>
                <a:lnTo>
                  <a:pt x="0" y="419213"/>
                </a:lnTo>
                <a:cubicBezTo>
                  <a:pt x="0" y="339871"/>
                  <a:pt x="2754" y="280097"/>
                  <a:pt x="8263" y="239892"/>
                </a:cubicBezTo>
                <a:cubicBezTo>
                  <a:pt x="13771" y="199686"/>
                  <a:pt x="30532" y="160503"/>
                  <a:pt x="58545" y="122341"/>
                </a:cubicBezTo>
                <a:cubicBezTo>
                  <a:pt x="86558" y="84180"/>
                  <a:pt x="125170" y="54249"/>
                  <a:pt x="174381" y="32549"/>
                </a:cubicBezTo>
                <a:cubicBezTo>
                  <a:pt x="223591" y="10850"/>
                  <a:pt x="279667" y="0"/>
                  <a:pt x="342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460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9E4BF00-0A5E-CEC0-5216-A584B8309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66" y="0"/>
            <a:ext cx="10293433" cy="6858000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91C7A296-0AB2-D952-0F3E-6A07D636DA98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E39B88-0281-E63A-3671-FDE752A26CD6}"/>
              </a:ext>
            </a:extLst>
          </p:cNvPr>
          <p:cNvSpPr txBox="1"/>
          <p:nvPr/>
        </p:nvSpPr>
        <p:spPr>
          <a:xfrm>
            <a:off x="313764" y="4410635"/>
            <a:ext cx="7835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Negli anni ’80 e ’90, la NBA era principalmente dominata </a:t>
            </a:r>
          </a:p>
          <a:p>
            <a:r>
              <a:rPr lang="it-IT" dirty="0"/>
              <a:t>da giocatori americani, con poche eccezioni </a:t>
            </a:r>
            <a:r>
              <a:rPr lang="it-IT" dirty="0" err="1"/>
              <a:t>internazional</a:t>
            </a:r>
            <a:r>
              <a:rPr lang="it-IT" dirty="0"/>
              <a:t>. Tuttavia, dopo il 2000, la lega ha vissuto una vera esplosione globale. </a:t>
            </a:r>
            <a:br>
              <a:rPr lang="it-IT" dirty="0"/>
            </a:br>
            <a:r>
              <a:rPr lang="it-IT" dirty="0"/>
              <a:t>Oggi, giocatori come Giannis Antetokounmpo (Grecia) e Luka </a:t>
            </a:r>
            <a:r>
              <a:rPr lang="it-IT" dirty="0" err="1"/>
              <a:t>Dončić</a:t>
            </a:r>
            <a:r>
              <a:rPr lang="it-IT" dirty="0"/>
              <a:t> (Slovenia) sono tra i volti più rappresentativi della lega, dimostrando come la NBA sia diventata una piattaforma globale che unisce culture diverse sotto il segno del basket.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1F272-E6A9-7F99-9D2E-A8FA6DB70FB8}"/>
              </a:ext>
            </a:extLst>
          </p:cNvPr>
          <p:cNvSpPr txBox="1"/>
          <p:nvPr/>
        </p:nvSpPr>
        <p:spPr>
          <a:xfrm>
            <a:off x="315122" y="3640652"/>
            <a:ext cx="391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GLOBALIZZAZIONE</a:t>
            </a:r>
          </a:p>
        </p:txBody>
      </p:sp>
    </p:spTree>
    <p:extLst>
      <p:ext uri="{BB962C8B-B14F-4D97-AF65-F5344CB8AC3E}">
        <p14:creationId xmlns:p14="http://schemas.microsoft.com/office/powerpoint/2010/main" val="155535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43B0B21-5235-D19C-7A61-7BCE345C3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8"/>
          <a:stretch/>
        </p:blipFill>
        <p:spPr>
          <a:xfrm>
            <a:off x="-2" y="321888"/>
            <a:ext cx="8789895" cy="6429375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B2AE72DF-700A-44BE-409E-06CF4AC24626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52565B-5A17-75EA-2E6E-AFB9385D2A83}"/>
              </a:ext>
            </a:extLst>
          </p:cNvPr>
          <p:cNvSpPr txBox="1"/>
          <p:nvPr/>
        </p:nvSpPr>
        <p:spPr>
          <a:xfrm>
            <a:off x="5880845" y="2105414"/>
            <a:ext cx="609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globalizzazione ha avuto un impatto profondo sullo stile di gioco e sulla strategia della NBA, introducendo nuove influenze culturali e tecniche. Ecco alcuni dei cambiamenti più significativi: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L'arrivo di giocatori internazionali ha portato in NBA approcci innovativi e stili di gioco unici.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L’apporto di giocatori internazionali ha spinto le squadre ad adottare strategie più globali.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 la globalizzazione, la NBA è diventata un fenomeno globale.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6482AA-EF78-F05B-056C-44870D9856FE}"/>
              </a:ext>
            </a:extLst>
          </p:cNvPr>
          <p:cNvSpPr txBox="1"/>
          <p:nvPr/>
        </p:nvSpPr>
        <p:spPr>
          <a:xfrm>
            <a:off x="6970736" y="1236584"/>
            <a:ext cx="391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anose="020B0806030902050204" pitchFamily="34" charset="0"/>
              </a:rPr>
              <a:t>GLOBALIZZAZIONE</a:t>
            </a:r>
          </a:p>
        </p:txBody>
      </p:sp>
    </p:spTree>
    <p:extLst>
      <p:ext uri="{BB962C8B-B14F-4D97-AF65-F5344CB8AC3E}">
        <p14:creationId xmlns:p14="http://schemas.microsoft.com/office/powerpoint/2010/main" val="498353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20DD41-EB9B-9E3B-2330-2692FAC9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29" y="1213095"/>
            <a:ext cx="9488670" cy="51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F168301A-3043-E86F-7F69-2076F56A85B1}"/>
              </a:ext>
            </a:extLst>
          </p:cNvPr>
          <p:cNvSpPr/>
          <p:nvPr/>
        </p:nvSpPr>
        <p:spPr>
          <a:xfrm>
            <a:off x="4675695" y="1213095"/>
            <a:ext cx="5467546" cy="29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CB9E032-50DE-7E42-0E68-468D53A7E599}"/>
              </a:ext>
            </a:extLst>
          </p:cNvPr>
          <p:cNvSpPr/>
          <p:nvPr/>
        </p:nvSpPr>
        <p:spPr>
          <a:xfrm>
            <a:off x="131975" y="2040297"/>
            <a:ext cx="2571354" cy="35444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Dal 1990 in poi, c'è un aumento costante nella proporzione di tiri da tre punti.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Negli ultimi anni, i tiri da tre punti rappresentano una parte significativamente maggiore dei tiri totali, evidenziando un cambiamento nella strategia di gioco.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23D19B3-8ACF-466D-6634-C84676C6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9" t="27980" r="23284" b="28173"/>
          <a:stretch>
            <a:fillRect/>
          </a:stretch>
        </p:blipFill>
        <p:spPr>
          <a:xfrm>
            <a:off x="126837" y="622370"/>
            <a:ext cx="2576492" cy="1181449"/>
          </a:xfrm>
          <a:custGeom>
            <a:avLst/>
            <a:gdLst>
              <a:gd name="connsiteX0" fmla="*/ 3998460 w 6120435"/>
              <a:gd name="connsiteY0" fmla="*/ 1923208 h 2806521"/>
              <a:gd name="connsiteX1" fmla="*/ 3943221 w 6120435"/>
              <a:gd name="connsiteY1" fmla="*/ 2388109 h 2806521"/>
              <a:gd name="connsiteX2" fmla="*/ 4042301 w 6120435"/>
              <a:gd name="connsiteY2" fmla="*/ 2388109 h 2806521"/>
              <a:gd name="connsiteX3" fmla="*/ 3998460 w 6120435"/>
              <a:gd name="connsiteY3" fmla="*/ 1923208 h 2806521"/>
              <a:gd name="connsiteX4" fmla="*/ 4983174 w 6120435"/>
              <a:gd name="connsiteY4" fmla="*/ 1676400 h 2806521"/>
              <a:gd name="connsiteX5" fmla="*/ 5271003 w 6120435"/>
              <a:gd name="connsiteY5" fmla="*/ 1676400 h 2806521"/>
              <a:gd name="connsiteX6" fmla="*/ 5271003 w 6120435"/>
              <a:gd name="connsiteY6" fmla="*/ 2783276 h 2806521"/>
              <a:gd name="connsiteX7" fmla="*/ 4983174 w 6120435"/>
              <a:gd name="connsiteY7" fmla="*/ 2783276 h 2806521"/>
              <a:gd name="connsiteX8" fmla="*/ 4286249 w 6120435"/>
              <a:gd name="connsiteY8" fmla="*/ 1676400 h 2806521"/>
              <a:gd name="connsiteX9" fmla="*/ 4915234 w 6120435"/>
              <a:gd name="connsiteY9" fmla="*/ 1676400 h 2806521"/>
              <a:gd name="connsiteX10" fmla="*/ 4915234 w 6120435"/>
              <a:gd name="connsiteY10" fmla="*/ 1897912 h 2806521"/>
              <a:gd name="connsiteX11" fmla="*/ 4744314 w 6120435"/>
              <a:gd name="connsiteY11" fmla="*/ 1897912 h 2806521"/>
              <a:gd name="connsiteX12" fmla="*/ 4744314 w 6120435"/>
              <a:gd name="connsiteY12" fmla="*/ 2783276 h 2806521"/>
              <a:gd name="connsiteX13" fmla="*/ 4456485 w 6120435"/>
              <a:gd name="connsiteY13" fmla="*/ 2783276 h 2806521"/>
              <a:gd name="connsiteX14" fmla="*/ 4456485 w 6120435"/>
              <a:gd name="connsiteY14" fmla="*/ 1897912 h 2806521"/>
              <a:gd name="connsiteX15" fmla="*/ 4286249 w 6120435"/>
              <a:gd name="connsiteY15" fmla="*/ 1897912 h 2806521"/>
              <a:gd name="connsiteX16" fmla="*/ 3778828 w 6120435"/>
              <a:gd name="connsiteY16" fmla="*/ 1676400 h 2806521"/>
              <a:gd name="connsiteX17" fmla="*/ 4194847 w 6120435"/>
              <a:gd name="connsiteY17" fmla="*/ 1676400 h 2806521"/>
              <a:gd name="connsiteX18" fmla="*/ 4359442 w 6120435"/>
              <a:gd name="connsiteY18" fmla="*/ 2783276 h 2806521"/>
              <a:gd name="connsiteX19" fmla="*/ 4065289 w 6120435"/>
              <a:gd name="connsiteY19" fmla="*/ 2783276 h 2806521"/>
              <a:gd name="connsiteX20" fmla="*/ 4049843 w 6120435"/>
              <a:gd name="connsiteY20" fmla="*/ 2584325 h 2806521"/>
              <a:gd name="connsiteX21" fmla="*/ 3946885 w 6120435"/>
              <a:gd name="connsiteY21" fmla="*/ 2584325 h 2806521"/>
              <a:gd name="connsiteX22" fmla="*/ 3929579 w 6120435"/>
              <a:gd name="connsiteY22" fmla="*/ 2783276 h 2806521"/>
              <a:gd name="connsiteX23" fmla="*/ 3632008 w 6120435"/>
              <a:gd name="connsiteY23" fmla="*/ 2783276 h 2806521"/>
              <a:gd name="connsiteX24" fmla="*/ 2935299 w 6120435"/>
              <a:gd name="connsiteY24" fmla="*/ 1676400 h 2806521"/>
              <a:gd name="connsiteX25" fmla="*/ 3175954 w 6120435"/>
              <a:gd name="connsiteY25" fmla="*/ 1676400 h 2806521"/>
              <a:gd name="connsiteX26" fmla="*/ 3337303 w 6120435"/>
              <a:gd name="connsiteY26" fmla="*/ 2174802 h 2806521"/>
              <a:gd name="connsiteX27" fmla="*/ 3337303 w 6120435"/>
              <a:gd name="connsiteY27" fmla="*/ 1676400 h 2806521"/>
              <a:gd name="connsiteX28" fmla="*/ 3577958 w 6120435"/>
              <a:gd name="connsiteY28" fmla="*/ 1676400 h 2806521"/>
              <a:gd name="connsiteX29" fmla="*/ 3577958 w 6120435"/>
              <a:gd name="connsiteY29" fmla="*/ 2783276 h 2806521"/>
              <a:gd name="connsiteX30" fmla="*/ 3325680 w 6120435"/>
              <a:gd name="connsiteY30" fmla="*/ 2783276 h 2806521"/>
              <a:gd name="connsiteX31" fmla="*/ 3175954 w 6120435"/>
              <a:gd name="connsiteY31" fmla="*/ 2280088 h 2806521"/>
              <a:gd name="connsiteX32" fmla="*/ 3175954 w 6120435"/>
              <a:gd name="connsiteY32" fmla="*/ 2783276 h 2806521"/>
              <a:gd name="connsiteX33" fmla="*/ 2935299 w 6120435"/>
              <a:gd name="connsiteY33" fmla="*/ 2783276 h 2806521"/>
              <a:gd name="connsiteX34" fmla="*/ 1582749 w 6120435"/>
              <a:gd name="connsiteY34" fmla="*/ 1676400 h 2806521"/>
              <a:gd name="connsiteX35" fmla="*/ 2062692 w 6120435"/>
              <a:gd name="connsiteY35" fmla="*/ 1676400 h 2806521"/>
              <a:gd name="connsiteX36" fmla="*/ 2062692 w 6120435"/>
              <a:gd name="connsiteY36" fmla="*/ 1897912 h 2806521"/>
              <a:gd name="connsiteX37" fmla="*/ 1870578 w 6120435"/>
              <a:gd name="connsiteY37" fmla="*/ 1897912 h 2806521"/>
              <a:gd name="connsiteX38" fmla="*/ 1870578 w 6120435"/>
              <a:gd name="connsiteY38" fmla="*/ 2107801 h 2806521"/>
              <a:gd name="connsiteX39" fmla="*/ 2050386 w 6120435"/>
              <a:gd name="connsiteY39" fmla="*/ 2107801 h 2806521"/>
              <a:gd name="connsiteX40" fmla="*/ 2050386 w 6120435"/>
              <a:gd name="connsiteY40" fmla="*/ 2318374 h 2806521"/>
              <a:gd name="connsiteX41" fmla="*/ 1870578 w 6120435"/>
              <a:gd name="connsiteY41" fmla="*/ 2318374 h 2806521"/>
              <a:gd name="connsiteX42" fmla="*/ 1870578 w 6120435"/>
              <a:gd name="connsiteY42" fmla="*/ 2561764 h 2806521"/>
              <a:gd name="connsiteX43" fmla="*/ 2081835 w 6120435"/>
              <a:gd name="connsiteY43" fmla="*/ 2561764 h 2806521"/>
              <a:gd name="connsiteX44" fmla="*/ 2081835 w 6120435"/>
              <a:gd name="connsiteY44" fmla="*/ 2783276 h 2806521"/>
              <a:gd name="connsiteX45" fmla="*/ 1582749 w 6120435"/>
              <a:gd name="connsiteY45" fmla="*/ 2783276 h 2806521"/>
              <a:gd name="connsiteX46" fmla="*/ 2480318 w 6120435"/>
              <a:gd name="connsiteY46" fmla="*/ 1653155 h 2806521"/>
              <a:gd name="connsiteX47" fmla="*/ 2690207 w 6120435"/>
              <a:gd name="connsiteY47" fmla="*/ 1705114 h 2806521"/>
              <a:gd name="connsiteX48" fmla="*/ 2798912 w 6120435"/>
              <a:gd name="connsiteY48" fmla="*/ 1828518 h 2806521"/>
              <a:gd name="connsiteX49" fmla="*/ 2824208 w 6120435"/>
              <a:gd name="connsiteY49" fmla="*/ 2036015 h 2806521"/>
              <a:gd name="connsiteX50" fmla="*/ 2824208 w 6120435"/>
              <a:gd name="connsiteY50" fmla="*/ 2083872 h 2806521"/>
              <a:gd name="connsiteX51" fmla="*/ 2536379 w 6120435"/>
              <a:gd name="connsiteY51" fmla="*/ 2083872 h 2806521"/>
              <a:gd name="connsiteX52" fmla="*/ 2536379 w 6120435"/>
              <a:gd name="connsiteY52" fmla="*/ 1983371 h 2806521"/>
              <a:gd name="connsiteX53" fmla="*/ 2528175 w 6120435"/>
              <a:gd name="connsiteY53" fmla="*/ 1864411 h 2806521"/>
              <a:gd name="connsiteX54" fmla="*/ 2489206 w 6120435"/>
              <a:gd name="connsiteY54" fmla="*/ 1840483 h 2806521"/>
              <a:gd name="connsiteX55" fmla="*/ 2452971 w 6120435"/>
              <a:gd name="connsiteY55" fmla="*/ 1860993 h 2806521"/>
              <a:gd name="connsiteX56" fmla="*/ 2443399 w 6120435"/>
              <a:gd name="connsiteY56" fmla="*/ 1966280 h 2806521"/>
              <a:gd name="connsiteX57" fmla="*/ 2443399 w 6120435"/>
              <a:gd name="connsiteY57" fmla="*/ 2497498 h 2806521"/>
              <a:gd name="connsiteX58" fmla="*/ 2452971 w 6120435"/>
              <a:gd name="connsiteY58" fmla="*/ 2595606 h 2806521"/>
              <a:gd name="connsiteX59" fmla="*/ 2491257 w 6120435"/>
              <a:gd name="connsiteY59" fmla="*/ 2619193 h 2806521"/>
              <a:gd name="connsiteX60" fmla="*/ 2533987 w 6120435"/>
              <a:gd name="connsiteY60" fmla="*/ 2592530 h 2806521"/>
              <a:gd name="connsiteX61" fmla="*/ 2545267 w 6120435"/>
              <a:gd name="connsiteY61" fmla="*/ 2488610 h 2806521"/>
              <a:gd name="connsiteX62" fmla="*/ 2545267 w 6120435"/>
              <a:gd name="connsiteY62" fmla="*/ 2357344 h 2806521"/>
              <a:gd name="connsiteX63" fmla="*/ 2487154 w 6120435"/>
              <a:gd name="connsiteY63" fmla="*/ 2357344 h 2806521"/>
              <a:gd name="connsiteX64" fmla="*/ 2487154 w 6120435"/>
              <a:gd name="connsiteY64" fmla="*/ 2189159 h 2806521"/>
              <a:gd name="connsiteX65" fmla="*/ 2824208 w 6120435"/>
              <a:gd name="connsiteY65" fmla="*/ 2189159 h 2806521"/>
              <a:gd name="connsiteX66" fmla="*/ 2824208 w 6120435"/>
              <a:gd name="connsiteY66" fmla="*/ 2783276 h 2806521"/>
              <a:gd name="connsiteX67" fmla="*/ 2643332 w 6120435"/>
              <a:gd name="connsiteY67" fmla="*/ 2783276 h 2806521"/>
              <a:gd name="connsiteX68" fmla="*/ 2616712 w 6120435"/>
              <a:gd name="connsiteY68" fmla="*/ 2703969 h 2806521"/>
              <a:gd name="connsiteX69" fmla="*/ 2542479 w 6120435"/>
              <a:gd name="connsiteY69" fmla="*/ 2780883 h 2806521"/>
              <a:gd name="connsiteX70" fmla="*/ 2436776 w 6120435"/>
              <a:gd name="connsiteY70" fmla="*/ 2806521 h 2806521"/>
              <a:gd name="connsiteX71" fmla="*/ 2300959 w 6120435"/>
              <a:gd name="connsiteY71" fmla="*/ 2771312 h 2806521"/>
              <a:gd name="connsiteX72" fmla="*/ 2204832 w 6120435"/>
              <a:gd name="connsiteY72" fmla="*/ 2684143 h 2806521"/>
              <a:gd name="connsiteX73" fmla="*/ 2163779 w 6120435"/>
              <a:gd name="connsiteY73" fmla="*/ 2575096 h 2806521"/>
              <a:gd name="connsiteX74" fmla="*/ 2155570 w 6120435"/>
              <a:gd name="connsiteY74" fmla="*/ 2403834 h 2806521"/>
              <a:gd name="connsiteX75" fmla="*/ 2155570 w 6120435"/>
              <a:gd name="connsiteY75" fmla="*/ 2074985 h 2806521"/>
              <a:gd name="connsiteX76" fmla="*/ 2172662 w 6120435"/>
              <a:gd name="connsiteY76" fmla="*/ 1844585 h 2806521"/>
              <a:gd name="connsiteX77" fmla="*/ 2270770 w 6120435"/>
              <a:gd name="connsiteY77" fmla="*/ 1712976 h 2806521"/>
              <a:gd name="connsiteX78" fmla="*/ 2480318 w 6120435"/>
              <a:gd name="connsiteY78" fmla="*/ 1653155 h 2806521"/>
              <a:gd name="connsiteX79" fmla="*/ 1147362 w 6120435"/>
              <a:gd name="connsiteY79" fmla="*/ 1653155 h 2806521"/>
              <a:gd name="connsiteX80" fmla="*/ 1338450 w 6120435"/>
              <a:gd name="connsiteY80" fmla="*/ 1689389 h 2806521"/>
              <a:gd name="connsiteX81" fmla="*/ 1443053 w 6120435"/>
              <a:gd name="connsiteY81" fmla="*/ 1780661 h 2806521"/>
              <a:gd name="connsiteX82" fmla="*/ 1468691 w 6120435"/>
              <a:gd name="connsiteY82" fmla="*/ 1967647 h 2806521"/>
              <a:gd name="connsiteX83" fmla="*/ 1468691 w 6120435"/>
              <a:gd name="connsiteY83" fmla="*/ 2011402 h 2806521"/>
              <a:gd name="connsiteX84" fmla="*/ 1201373 w 6120435"/>
              <a:gd name="connsiteY84" fmla="*/ 2011402 h 2806521"/>
              <a:gd name="connsiteX85" fmla="*/ 1201373 w 6120435"/>
              <a:gd name="connsiteY85" fmla="*/ 1929361 h 2806521"/>
              <a:gd name="connsiteX86" fmla="*/ 1191117 w 6120435"/>
              <a:gd name="connsiteY86" fmla="*/ 1856207 h 2806521"/>
              <a:gd name="connsiteX87" fmla="*/ 1156933 w 6120435"/>
              <a:gd name="connsiteY87" fmla="*/ 1840483 h 2806521"/>
              <a:gd name="connsiteX88" fmla="*/ 1117622 w 6120435"/>
              <a:gd name="connsiteY88" fmla="*/ 1861693 h 2806521"/>
              <a:gd name="connsiteX89" fmla="*/ 1104291 w 6120435"/>
              <a:gd name="connsiteY89" fmla="*/ 1926007 h 2806521"/>
              <a:gd name="connsiteX90" fmla="*/ 1119278 w 6120435"/>
              <a:gd name="connsiteY90" fmla="*/ 2009469 h 2806521"/>
              <a:gd name="connsiteX91" fmla="*/ 1200614 w 6120435"/>
              <a:gd name="connsiteY91" fmla="*/ 2077142 h 2806521"/>
              <a:gd name="connsiteX92" fmla="*/ 1442711 w 6120435"/>
              <a:gd name="connsiteY92" fmla="*/ 2264363 h 2806521"/>
              <a:gd name="connsiteX93" fmla="*/ 1492620 w 6120435"/>
              <a:gd name="connsiteY93" fmla="*/ 2500233 h 2806521"/>
              <a:gd name="connsiteX94" fmla="*/ 1464931 w 6120435"/>
              <a:gd name="connsiteY94" fmla="*/ 2674571 h 2806521"/>
              <a:gd name="connsiteX95" fmla="*/ 1357935 w 6120435"/>
              <a:gd name="connsiteY95" fmla="*/ 2768577 h 2806521"/>
              <a:gd name="connsiteX96" fmla="*/ 1173342 w 6120435"/>
              <a:gd name="connsiteY96" fmla="*/ 2806521 h 2806521"/>
              <a:gd name="connsiteX97" fmla="*/ 976100 w 6120435"/>
              <a:gd name="connsiteY97" fmla="*/ 2762766 h 2806521"/>
              <a:gd name="connsiteX98" fmla="*/ 869105 w 6120435"/>
              <a:gd name="connsiteY98" fmla="*/ 2651326 h 2806521"/>
              <a:gd name="connsiteX99" fmla="*/ 843808 w 6120435"/>
              <a:gd name="connsiteY99" fmla="*/ 2459212 h 2806521"/>
              <a:gd name="connsiteX100" fmla="*/ 843808 w 6120435"/>
              <a:gd name="connsiteY100" fmla="*/ 2386742 h 2806521"/>
              <a:gd name="connsiteX101" fmla="*/ 1111127 w 6120435"/>
              <a:gd name="connsiteY101" fmla="*/ 2386742 h 2806521"/>
              <a:gd name="connsiteX102" fmla="*/ 1111127 w 6120435"/>
              <a:gd name="connsiteY102" fmla="*/ 2521427 h 2806521"/>
              <a:gd name="connsiteX103" fmla="*/ 1122408 w 6120435"/>
              <a:gd name="connsiteY103" fmla="*/ 2601417 h 2806521"/>
              <a:gd name="connsiteX104" fmla="*/ 1162403 w 6120435"/>
              <a:gd name="connsiteY104" fmla="*/ 2619193 h 2806521"/>
              <a:gd name="connsiteX105" fmla="*/ 1205133 w 6120435"/>
              <a:gd name="connsiteY105" fmla="*/ 2596632 h 2806521"/>
              <a:gd name="connsiteX106" fmla="*/ 1219148 w 6120435"/>
              <a:gd name="connsiteY106" fmla="*/ 2529631 h 2806521"/>
              <a:gd name="connsiteX107" fmla="*/ 1192485 w 6120435"/>
              <a:gd name="connsiteY107" fmla="*/ 2401783 h 2806521"/>
              <a:gd name="connsiteX108" fmla="*/ 1057800 w 6120435"/>
              <a:gd name="connsiteY108" fmla="*/ 2301282 h 2806521"/>
              <a:gd name="connsiteX109" fmla="*/ 915595 w 6120435"/>
              <a:gd name="connsiteY109" fmla="*/ 2198047 h 2806521"/>
              <a:gd name="connsiteX110" fmla="*/ 857824 w 6120435"/>
              <a:gd name="connsiteY110" fmla="*/ 2109168 h 2806521"/>
              <a:gd name="connsiteX111" fmla="*/ 834921 w 6120435"/>
              <a:gd name="connsiteY111" fmla="*/ 1964228 h 2806521"/>
              <a:gd name="connsiteX112" fmla="*/ 867395 w 6120435"/>
              <a:gd name="connsiteY112" fmla="*/ 1778268 h 2806521"/>
              <a:gd name="connsiteX113" fmla="*/ 972340 w 6120435"/>
              <a:gd name="connsiteY113" fmla="*/ 1686313 h 2806521"/>
              <a:gd name="connsiteX114" fmla="*/ 1147362 w 6120435"/>
              <a:gd name="connsiteY114" fmla="*/ 1653155 h 2806521"/>
              <a:gd name="connsiteX115" fmla="*/ 3569835 w 6120435"/>
              <a:gd name="connsiteY115" fmla="*/ 246808 h 2806521"/>
              <a:gd name="connsiteX116" fmla="*/ 3514596 w 6120435"/>
              <a:gd name="connsiteY116" fmla="*/ 711710 h 2806521"/>
              <a:gd name="connsiteX117" fmla="*/ 3613676 w 6120435"/>
              <a:gd name="connsiteY117" fmla="*/ 711710 h 2806521"/>
              <a:gd name="connsiteX118" fmla="*/ 3569835 w 6120435"/>
              <a:gd name="connsiteY118" fmla="*/ 246808 h 2806521"/>
              <a:gd name="connsiteX119" fmla="*/ 5156703 w 6120435"/>
              <a:gd name="connsiteY119" fmla="*/ 189379 h 2806521"/>
              <a:gd name="connsiteX120" fmla="*/ 5156703 w 6120435"/>
              <a:gd name="connsiteY120" fmla="*/ 435503 h 2806521"/>
              <a:gd name="connsiteX121" fmla="*/ 5224729 w 6120435"/>
              <a:gd name="connsiteY121" fmla="*/ 422171 h 2806521"/>
              <a:gd name="connsiteX122" fmla="*/ 5244214 w 6120435"/>
              <a:gd name="connsiteY122" fmla="*/ 335686 h 2806521"/>
              <a:gd name="connsiteX123" fmla="*/ 5244214 w 6120435"/>
              <a:gd name="connsiteY123" fmla="*/ 274839 h 2806521"/>
              <a:gd name="connsiteX124" fmla="*/ 5225413 w 6120435"/>
              <a:gd name="connsiteY124" fmla="*/ 205787 h 2806521"/>
              <a:gd name="connsiteX125" fmla="*/ 5156703 w 6120435"/>
              <a:gd name="connsiteY125" fmla="*/ 189379 h 2806521"/>
              <a:gd name="connsiteX126" fmla="*/ 2784978 w 6120435"/>
              <a:gd name="connsiteY126" fmla="*/ 189379 h 2806521"/>
              <a:gd name="connsiteX127" fmla="*/ 2784978 w 6120435"/>
              <a:gd name="connsiteY127" fmla="*/ 917497 h 2806521"/>
              <a:gd name="connsiteX128" fmla="*/ 2861550 w 6120435"/>
              <a:gd name="connsiteY128" fmla="*/ 892543 h 2806521"/>
              <a:gd name="connsiteX129" fmla="*/ 2875907 w 6120435"/>
              <a:gd name="connsiteY129" fmla="*/ 756833 h 2806521"/>
              <a:gd name="connsiteX130" fmla="*/ 2875907 w 6120435"/>
              <a:gd name="connsiteY130" fmla="*/ 326798 h 2806521"/>
              <a:gd name="connsiteX131" fmla="*/ 2871122 w 6120435"/>
              <a:gd name="connsiteY131" fmla="*/ 230399 h 2806521"/>
              <a:gd name="connsiteX132" fmla="*/ 2849244 w 6120435"/>
              <a:gd name="connsiteY132" fmla="*/ 199292 h 2806521"/>
              <a:gd name="connsiteX133" fmla="*/ 2784978 w 6120435"/>
              <a:gd name="connsiteY133" fmla="*/ 189379 h 2806521"/>
              <a:gd name="connsiteX134" fmla="*/ 1384803 w 6120435"/>
              <a:gd name="connsiteY134" fmla="*/ 189379 h 2806521"/>
              <a:gd name="connsiteX135" fmla="*/ 1384803 w 6120435"/>
              <a:gd name="connsiteY135" fmla="*/ 435503 h 2806521"/>
              <a:gd name="connsiteX136" fmla="*/ 1452829 w 6120435"/>
              <a:gd name="connsiteY136" fmla="*/ 422171 h 2806521"/>
              <a:gd name="connsiteX137" fmla="*/ 1472314 w 6120435"/>
              <a:gd name="connsiteY137" fmla="*/ 335686 h 2806521"/>
              <a:gd name="connsiteX138" fmla="*/ 1472314 w 6120435"/>
              <a:gd name="connsiteY138" fmla="*/ 274839 h 2806521"/>
              <a:gd name="connsiteX139" fmla="*/ 1453513 w 6120435"/>
              <a:gd name="connsiteY139" fmla="*/ 205787 h 2806521"/>
              <a:gd name="connsiteX140" fmla="*/ 1384803 w 6120435"/>
              <a:gd name="connsiteY140" fmla="*/ 189379 h 2806521"/>
              <a:gd name="connsiteX141" fmla="*/ 5621349 w 6120435"/>
              <a:gd name="connsiteY141" fmla="*/ 0 h 2806521"/>
              <a:gd name="connsiteX142" fmla="*/ 6101291 w 6120435"/>
              <a:gd name="connsiteY142" fmla="*/ 0 h 2806521"/>
              <a:gd name="connsiteX143" fmla="*/ 6101291 w 6120435"/>
              <a:gd name="connsiteY143" fmla="*/ 221512 h 2806521"/>
              <a:gd name="connsiteX144" fmla="*/ 5909177 w 6120435"/>
              <a:gd name="connsiteY144" fmla="*/ 221512 h 2806521"/>
              <a:gd name="connsiteX145" fmla="*/ 5909177 w 6120435"/>
              <a:gd name="connsiteY145" fmla="*/ 431401 h 2806521"/>
              <a:gd name="connsiteX146" fmla="*/ 6088985 w 6120435"/>
              <a:gd name="connsiteY146" fmla="*/ 431401 h 2806521"/>
              <a:gd name="connsiteX147" fmla="*/ 6088985 w 6120435"/>
              <a:gd name="connsiteY147" fmla="*/ 641974 h 2806521"/>
              <a:gd name="connsiteX148" fmla="*/ 5909177 w 6120435"/>
              <a:gd name="connsiteY148" fmla="*/ 641974 h 2806521"/>
              <a:gd name="connsiteX149" fmla="*/ 5909177 w 6120435"/>
              <a:gd name="connsiteY149" fmla="*/ 885364 h 2806521"/>
              <a:gd name="connsiteX150" fmla="*/ 6120435 w 6120435"/>
              <a:gd name="connsiteY150" fmla="*/ 885364 h 2806521"/>
              <a:gd name="connsiteX151" fmla="*/ 6120435 w 6120435"/>
              <a:gd name="connsiteY151" fmla="*/ 1106876 h 2806521"/>
              <a:gd name="connsiteX152" fmla="*/ 5621349 w 6120435"/>
              <a:gd name="connsiteY152" fmla="*/ 1106876 h 2806521"/>
              <a:gd name="connsiteX153" fmla="*/ 4868874 w 6120435"/>
              <a:gd name="connsiteY153" fmla="*/ 0 h 2806521"/>
              <a:gd name="connsiteX154" fmla="*/ 5072610 w 6120435"/>
              <a:gd name="connsiteY154" fmla="*/ 0 h 2806521"/>
              <a:gd name="connsiteX155" fmla="*/ 5348475 w 6120435"/>
              <a:gd name="connsiteY155" fmla="*/ 15724 h 2806521"/>
              <a:gd name="connsiteX156" fmla="*/ 5466067 w 6120435"/>
              <a:gd name="connsiteY156" fmla="*/ 96057 h 2806521"/>
              <a:gd name="connsiteX157" fmla="*/ 5511533 w 6120435"/>
              <a:gd name="connsiteY157" fmla="*/ 302186 h 2806521"/>
              <a:gd name="connsiteX158" fmla="*/ 5479399 w 6120435"/>
              <a:gd name="connsiteY158" fmla="*/ 475840 h 2806521"/>
              <a:gd name="connsiteX159" fmla="*/ 5352919 w 6120435"/>
              <a:gd name="connsiteY159" fmla="*/ 529167 h 2806521"/>
              <a:gd name="connsiteX160" fmla="*/ 5467777 w 6120435"/>
              <a:gd name="connsiteY160" fmla="*/ 585913 h 2806521"/>
              <a:gd name="connsiteX161" fmla="*/ 5504353 w 6120435"/>
              <a:gd name="connsiteY161" fmla="*/ 651204 h 2806521"/>
              <a:gd name="connsiteX162" fmla="*/ 5511533 w 6120435"/>
              <a:gd name="connsiteY162" fmla="*/ 814945 h 2806521"/>
              <a:gd name="connsiteX163" fmla="*/ 5511533 w 6120435"/>
              <a:gd name="connsiteY163" fmla="*/ 1106876 h 2806521"/>
              <a:gd name="connsiteX164" fmla="*/ 5244214 w 6120435"/>
              <a:gd name="connsiteY164" fmla="*/ 1106876 h 2806521"/>
              <a:gd name="connsiteX165" fmla="*/ 5244214 w 6120435"/>
              <a:gd name="connsiteY165" fmla="*/ 739057 h 2806521"/>
              <a:gd name="connsiteX166" fmla="*/ 5230199 w 6120435"/>
              <a:gd name="connsiteY166" fmla="*/ 628984 h 2806521"/>
              <a:gd name="connsiteX167" fmla="*/ 5156703 w 6120435"/>
              <a:gd name="connsiteY167" fmla="*/ 607791 h 2806521"/>
              <a:gd name="connsiteX168" fmla="*/ 5156703 w 6120435"/>
              <a:gd name="connsiteY168" fmla="*/ 1106876 h 2806521"/>
              <a:gd name="connsiteX169" fmla="*/ 4868874 w 6120435"/>
              <a:gd name="connsiteY169" fmla="*/ 1106876 h 2806521"/>
              <a:gd name="connsiteX170" fmla="*/ 4171949 w 6120435"/>
              <a:gd name="connsiteY170" fmla="*/ 0 h 2806521"/>
              <a:gd name="connsiteX171" fmla="*/ 4800934 w 6120435"/>
              <a:gd name="connsiteY171" fmla="*/ 0 h 2806521"/>
              <a:gd name="connsiteX172" fmla="*/ 4800934 w 6120435"/>
              <a:gd name="connsiteY172" fmla="*/ 221512 h 2806521"/>
              <a:gd name="connsiteX173" fmla="*/ 4630014 w 6120435"/>
              <a:gd name="connsiteY173" fmla="*/ 221512 h 2806521"/>
              <a:gd name="connsiteX174" fmla="*/ 4630014 w 6120435"/>
              <a:gd name="connsiteY174" fmla="*/ 1106876 h 2806521"/>
              <a:gd name="connsiteX175" fmla="*/ 4342185 w 6120435"/>
              <a:gd name="connsiteY175" fmla="*/ 1106876 h 2806521"/>
              <a:gd name="connsiteX176" fmla="*/ 4342185 w 6120435"/>
              <a:gd name="connsiteY176" fmla="*/ 221512 h 2806521"/>
              <a:gd name="connsiteX177" fmla="*/ 4171949 w 6120435"/>
              <a:gd name="connsiteY177" fmla="*/ 221512 h 2806521"/>
              <a:gd name="connsiteX178" fmla="*/ 3350203 w 6120435"/>
              <a:gd name="connsiteY178" fmla="*/ 0 h 2806521"/>
              <a:gd name="connsiteX179" fmla="*/ 3766222 w 6120435"/>
              <a:gd name="connsiteY179" fmla="*/ 0 h 2806521"/>
              <a:gd name="connsiteX180" fmla="*/ 3930817 w 6120435"/>
              <a:gd name="connsiteY180" fmla="*/ 1106876 h 2806521"/>
              <a:gd name="connsiteX181" fmla="*/ 3636665 w 6120435"/>
              <a:gd name="connsiteY181" fmla="*/ 1106876 h 2806521"/>
              <a:gd name="connsiteX182" fmla="*/ 3621218 w 6120435"/>
              <a:gd name="connsiteY182" fmla="*/ 907926 h 2806521"/>
              <a:gd name="connsiteX183" fmla="*/ 3518260 w 6120435"/>
              <a:gd name="connsiteY183" fmla="*/ 907926 h 2806521"/>
              <a:gd name="connsiteX184" fmla="*/ 3500954 w 6120435"/>
              <a:gd name="connsiteY184" fmla="*/ 1106876 h 2806521"/>
              <a:gd name="connsiteX185" fmla="*/ 3203383 w 6120435"/>
              <a:gd name="connsiteY185" fmla="*/ 1106876 h 2806521"/>
              <a:gd name="connsiteX186" fmla="*/ 2497149 w 6120435"/>
              <a:gd name="connsiteY186" fmla="*/ 0 h 2806521"/>
              <a:gd name="connsiteX187" fmla="*/ 2712508 w 6120435"/>
              <a:gd name="connsiteY187" fmla="*/ 0 h 2806521"/>
              <a:gd name="connsiteX188" fmla="*/ 2994526 w 6120435"/>
              <a:gd name="connsiteY188" fmla="*/ 19142 h 2806521"/>
              <a:gd name="connsiteX189" fmla="*/ 3106308 w 6120435"/>
              <a:gd name="connsiteY189" fmla="*/ 82041 h 2806521"/>
              <a:gd name="connsiteX190" fmla="*/ 3154165 w 6120435"/>
              <a:gd name="connsiteY190" fmla="*/ 179465 h 2806521"/>
              <a:gd name="connsiteX191" fmla="*/ 3163737 w 6120435"/>
              <a:gd name="connsiteY191" fmla="*/ 390380 h 2806521"/>
              <a:gd name="connsiteX192" fmla="*/ 3163737 w 6120435"/>
              <a:gd name="connsiteY192" fmla="*/ 778027 h 2806521"/>
              <a:gd name="connsiteX193" fmla="*/ 3149721 w 6120435"/>
              <a:gd name="connsiteY193" fmla="*/ 977319 h 2806521"/>
              <a:gd name="connsiteX194" fmla="*/ 3100838 w 6120435"/>
              <a:gd name="connsiteY194" fmla="*/ 1055942 h 2806521"/>
              <a:gd name="connsiteX195" fmla="*/ 3014694 w 6120435"/>
              <a:gd name="connsiteY195" fmla="*/ 1095596 h 2806521"/>
              <a:gd name="connsiteX196" fmla="*/ 2860183 w 6120435"/>
              <a:gd name="connsiteY196" fmla="*/ 1106876 h 2806521"/>
              <a:gd name="connsiteX197" fmla="*/ 2497149 w 6120435"/>
              <a:gd name="connsiteY197" fmla="*/ 1106876 h 2806521"/>
              <a:gd name="connsiteX198" fmla="*/ 1849449 w 6120435"/>
              <a:gd name="connsiteY198" fmla="*/ 0 h 2806521"/>
              <a:gd name="connsiteX199" fmla="*/ 2137279 w 6120435"/>
              <a:gd name="connsiteY199" fmla="*/ 0 h 2806521"/>
              <a:gd name="connsiteX200" fmla="*/ 2137279 w 6120435"/>
              <a:gd name="connsiteY200" fmla="*/ 1106876 h 2806521"/>
              <a:gd name="connsiteX201" fmla="*/ 1849449 w 6120435"/>
              <a:gd name="connsiteY201" fmla="*/ 1106876 h 2806521"/>
              <a:gd name="connsiteX202" fmla="*/ 1096974 w 6120435"/>
              <a:gd name="connsiteY202" fmla="*/ 0 h 2806521"/>
              <a:gd name="connsiteX203" fmla="*/ 1300711 w 6120435"/>
              <a:gd name="connsiteY203" fmla="*/ 0 h 2806521"/>
              <a:gd name="connsiteX204" fmla="*/ 1576575 w 6120435"/>
              <a:gd name="connsiteY204" fmla="*/ 15724 h 2806521"/>
              <a:gd name="connsiteX205" fmla="*/ 1694168 w 6120435"/>
              <a:gd name="connsiteY205" fmla="*/ 96057 h 2806521"/>
              <a:gd name="connsiteX206" fmla="*/ 1739633 w 6120435"/>
              <a:gd name="connsiteY206" fmla="*/ 302186 h 2806521"/>
              <a:gd name="connsiteX207" fmla="*/ 1707500 w 6120435"/>
              <a:gd name="connsiteY207" fmla="*/ 475840 h 2806521"/>
              <a:gd name="connsiteX208" fmla="*/ 1581019 w 6120435"/>
              <a:gd name="connsiteY208" fmla="*/ 529167 h 2806521"/>
              <a:gd name="connsiteX209" fmla="*/ 1695877 w 6120435"/>
              <a:gd name="connsiteY209" fmla="*/ 585913 h 2806521"/>
              <a:gd name="connsiteX210" fmla="*/ 1732454 w 6120435"/>
              <a:gd name="connsiteY210" fmla="*/ 651204 h 2806521"/>
              <a:gd name="connsiteX211" fmla="*/ 1739633 w 6120435"/>
              <a:gd name="connsiteY211" fmla="*/ 814945 h 2806521"/>
              <a:gd name="connsiteX212" fmla="*/ 1739633 w 6120435"/>
              <a:gd name="connsiteY212" fmla="*/ 1106876 h 2806521"/>
              <a:gd name="connsiteX213" fmla="*/ 1472314 w 6120435"/>
              <a:gd name="connsiteY213" fmla="*/ 1106876 h 2806521"/>
              <a:gd name="connsiteX214" fmla="*/ 1472314 w 6120435"/>
              <a:gd name="connsiteY214" fmla="*/ 739057 h 2806521"/>
              <a:gd name="connsiteX215" fmla="*/ 1458299 w 6120435"/>
              <a:gd name="connsiteY215" fmla="*/ 628984 h 2806521"/>
              <a:gd name="connsiteX216" fmla="*/ 1384803 w 6120435"/>
              <a:gd name="connsiteY216" fmla="*/ 607791 h 2806521"/>
              <a:gd name="connsiteX217" fmla="*/ 1384803 w 6120435"/>
              <a:gd name="connsiteY217" fmla="*/ 1106876 h 2806521"/>
              <a:gd name="connsiteX218" fmla="*/ 1096974 w 6120435"/>
              <a:gd name="connsiteY218" fmla="*/ 1106876 h 2806521"/>
              <a:gd name="connsiteX219" fmla="*/ 696924 w 6120435"/>
              <a:gd name="connsiteY219" fmla="*/ 0 h 2806521"/>
              <a:gd name="connsiteX220" fmla="*/ 984753 w 6120435"/>
              <a:gd name="connsiteY220" fmla="*/ 0 h 2806521"/>
              <a:gd name="connsiteX221" fmla="*/ 984753 w 6120435"/>
              <a:gd name="connsiteY221" fmla="*/ 1106876 h 2806521"/>
              <a:gd name="connsiteX222" fmla="*/ 696924 w 6120435"/>
              <a:gd name="connsiteY222" fmla="*/ 1106876 h 2806521"/>
              <a:gd name="connsiteX223" fmla="*/ 0 w 6120435"/>
              <a:gd name="connsiteY223" fmla="*/ 0 h 2806521"/>
              <a:gd name="connsiteX224" fmla="*/ 628984 w 6120435"/>
              <a:gd name="connsiteY224" fmla="*/ 0 h 2806521"/>
              <a:gd name="connsiteX225" fmla="*/ 628984 w 6120435"/>
              <a:gd name="connsiteY225" fmla="*/ 221512 h 2806521"/>
              <a:gd name="connsiteX226" fmla="*/ 458064 w 6120435"/>
              <a:gd name="connsiteY226" fmla="*/ 221512 h 2806521"/>
              <a:gd name="connsiteX227" fmla="*/ 458064 w 6120435"/>
              <a:gd name="connsiteY227" fmla="*/ 1106876 h 2806521"/>
              <a:gd name="connsiteX228" fmla="*/ 170236 w 6120435"/>
              <a:gd name="connsiteY228" fmla="*/ 1106876 h 2806521"/>
              <a:gd name="connsiteX229" fmla="*/ 170236 w 6120435"/>
              <a:gd name="connsiteY229" fmla="*/ 221512 h 2806521"/>
              <a:gd name="connsiteX230" fmla="*/ 0 w 6120435"/>
              <a:gd name="connsiteY230" fmla="*/ 221512 h 280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6120435" h="2806521">
                <a:moveTo>
                  <a:pt x="3998460" y="1923208"/>
                </a:moveTo>
                <a:cubicBezTo>
                  <a:pt x="3969140" y="2135155"/>
                  <a:pt x="3950727" y="2290123"/>
                  <a:pt x="3943221" y="2388109"/>
                </a:cubicBezTo>
                <a:lnTo>
                  <a:pt x="4042301" y="2388109"/>
                </a:lnTo>
                <a:cubicBezTo>
                  <a:pt x="4027737" y="2262740"/>
                  <a:pt x="4013123" y="2107773"/>
                  <a:pt x="3998460" y="1923208"/>
                </a:cubicBezTo>
                <a:close/>
                <a:moveTo>
                  <a:pt x="4983174" y="1676400"/>
                </a:moveTo>
                <a:lnTo>
                  <a:pt x="5271003" y="1676400"/>
                </a:lnTo>
                <a:lnTo>
                  <a:pt x="5271003" y="2783276"/>
                </a:lnTo>
                <a:lnTo>
                  <a:pt x="4983174" y="2783276"/>
                </a:lnTo>
                <a:close/>
                <a:moveTo>
                  <a:pt x="4286249" y="1676400"/>
                </a:moveTo>
                <a:lnTo>
                  <a:pt x="4915234" y="1676400"/>
                </a:lnTo>
                <a:lnTo>
                  <a:pt x="4915234" y="1897912"/>
                </a:lnTo>
                <a:lnTo>
                  <a:pt x="4744314" y="1897912"/>
                </a:lnTo>
                <a:lnTo>
                  <a:pt x="4744314" y="2783276"/>
                </a:lnTo>
                <a:lnTo>
                  <a:pt x="4456485" y="2783276"/>
                </a:lnTo>
                <a:lnTo>
                  <a:pt x="4456485" y="1897912"/>
                </a:lnTo>
                <a:lnTo>
                  <a:pt x="4286249" y="1897912"/>
                </a:lnTo>
                <a:close/>
                <a:moveTo>
                  <a:pt x="3778828" y="1676400"/>
                </a:moveTo>
                <a:lnTo>
                  <a:pt x="4194847" y="1676400"/>
                </a:lnTo>
                <a:lnTo>
                  <a:pt x="4359442" y="2783276"/>
                </a:lnTo>
                <a:lnTo>
                  <a:pt x="4065289" y="2783276"/>
                </a:lnTo>
                <a:lnTo>
                  <a:pt x="4049843" y="2584325"/>
                </a:lnTo>
                <a:lnTo>
                  <a:pt x="3946885" y="2584325"/>
                </a:lnTo>
                <a:lnTo>
                  <a:pt x="3929579" y="2783276"/>
                </a:lnTo>
                <a:lnTo>
                  <a:pt x="3632008" y="2783276"/>
                </a:lnTo>
                <a:close/>
                <a:moveTo>
                  <a:pt x="2935299" y="1676400"/>
                </a:moveTo>
                <a:lnTo>
                  <a:pt x="3175954" y="1676400"/>
                </a:lnTo>
                <a:lnTo>
                  <a:pt x="3337303" y="2174802"/>
                </a:lnTo>
                <a:lnTo>
                  <a:pt x="3337303" y="1676400"/>
                </a:lnTo>
                <a:lnTo>
                  <a:pt x="3577958" y="1676400"/>
                </a:lnTo>
                <a:lnTo>
                  <a:pt x="3577958" y="2783276"/>
                </a:lnTo>
                <a:lnTo>
                  <a:pt x="3325680" y="2783276"/>
                </a:lnTo>
                <a:lnTo>
                  <a:pt x="3175954" y="2280088"/>
                </a:lnTo>
                <a:lnTo>
                  <a:pt x="3175954" y="2783276"/>
                </a:lnTo>
                <a:lnTo>
                  <a:pt x="2935299" y="2783276"/>
                </a:lnTo>
                <a:close/>
                <a:moveTo>
                  <a:pt x="1582749" y="1676400"/>
                </a:moveTo>
                <a:lnTo>
                  <a:pt x="2062692" y="1676400"/>
                </a:lnTo>
                <a:lnTo>
                  <a:pt x="2062692" y="1897912"/>
                </a:lnTo>
                <a:lnTo>
                  <a:pt x="1870578" y="1897912"/>
                </a:lnTo>
                <a:lnTo>
                  <a:pt x="1870578" y="2107801"/>
                </a:lnTo>
                <a:lnTo>
                  <a:pt x="2050386" y="2107801"/>
                </a:lnTo>
                <a:lnTo>
                  <a:pt x="2050386" y="2318374"/>
                </a:lnTo>
                <a:lnTo>
                  <a:pt x="1870578" y="2318374"/>
                </a:lnTo>
                <a:lnTo>
                  <a:pt x="1870578" y="2561764"/>
                </a:lnTo>
                <a:lnTo>
                  <a:pt x="2081835" y="2561764"/>
                </a:lnTo>
                <a:lnTo>
                  <a:pt x="2081835" y="2783276"/>
                </a:lnTo>
                <a:lnTo>
                  <a:pt x="1582749" y="2783276"/>
                </a:lnTo>
                <a:close/>
                <a:moveTo>
                  <a:pt x="2480318" y="1653155"/>
                </a:moveTo>
                <a:cubicBezTo>
                  <a:pt x="2564638" y="1653155"/>
                  <a:pt x="2634601" y="1670474"/>
                  <a:pt x="2690207" y="1705114"/>
                </a:cubicBezTo>
                <a:cubicBezTo>
                  <a:pt x="2745813" y="1739754"/>
                  <a:pt x="2782048" y="1780889"/>
                  <a:pt x="2798912" y="1828518"/>
                </a:cubicBezTo>
                <a:cubicBezTo>
                  <a:pt x="2815776" y="1876148"/>
                  <a:pt x="2824208" y="1945313"/>
                  <a:pt x="2824208" y="2036015"/>
                </a:cubicBezTo>
                <a:lnTo>
                  <a:pt x="2824208" y="2083872"/>
                </a:lnTo>
                <a:lnTo>
                  <a:pt x="2536379" y="2083872"/>
                </a:lnTo>
                <a:lnTo>
                  <a:pt x="2536379" y="1983371"/>
                </a:lnTo>
                <a:cubicBezTo>
                  <a:pt x="2536379" y="1920017"/>
                  <a:pt x="2533645" y="1880364"/>
                  <a:pt x="2528175" y="1864411"/>
                </a:cubicBezTo>
                <a:cubicBezTo>
                  <a:pt x="2522706" y="1848459"/>
                  <a:pt x="2509716" y="1840483"/>
                  <a:pt x="2489206" y="1840483"/>
                </a:cubicBezTo>
                <a:cubicBezTo>
                  <a:pt x="2471430" y="1840483"/>
                  <a:pt x="2459352" y="1847319"/>
                  <a:pt x="2452971" y="1860993"/>
                </a:cubicBezTo>
                <a:cubicBezTo>
                  <a:pt x="2446590" y="1874666"/>
                  <a:pt x="2443399" y="1909762"/>
                  <a:pt x="2443399" y="1966280"/>
                </a:cubicBezTo>
                <a:lnTo>
                  <a:pt x="2443399" y="2497498"/>
                </a:lnTo>
                <a:cubicBezTo>
                  <a:pt x="2443399" y="2547179"/>
                  <a:pt x="2446590" y="2579881"/>
                  <a:pt x="2452971" y="2595606"/>
                </a:cubicBezTo>
                <a:cubicBezTo>
                  <a:pt x="2459352" y="2611331"/>
                  <a:pt x="2472114" y="2619193"/>
                  <a:pt x="2491257" y="2619193"/>
                </a:cubicBezTo>
                <a:cubicBezTo>
                  <a:pt x="2512223" y="2619193"/>
                  <a:pt x="2526466" y="2610305"/>
                  <a:pt x="2533987" y="2592530"/>
                </a:cubicBezTo>
                <a:cubicBezTo>
                  <a:pt x="2541507" y="2574754"/>
                  <a:pt x="2545267" y="2540114"/>
                  <a:pt x="2545267" y="2488610"/>
                </a:cubicBezTo>
                <a:lnTo>
                  <a:pt x="2545267" y="2357344"/>
                </a:lnTo>
                <a:lnTo>
                  <a:pt x="2487154" y="2357344"/>
                </a:lnTo>
                <a:lnTo>
                  <a:pt x="2487154" y="2189159"/>
                </a:lnTo>
                <a:lnTo>
                  <a:pt x="2824208" y="2189159"/>
                </a:lnTo>
                <a:lnTo>
                  <a:pt x="2824208" y="2783276"/>
                </a:lnTo>
                <a:lnTo>
                  <a:pt x="2643332" y="2783276"/>
                </a:lnTo>
                <a:lnTo>
                  <a:pt x="2616712" y="2703969"/>
                </a:lnTo>
                <a:cubicBezTo>
                  <a:pt x="2597099" y="2738153"/>
                  <a:pt x="2572355" y="2763791"/>
                  <a:pt x="2542479" y="2780883"/>
                </a:cubicBezTo>
                <a:cubicBezTo>
                  <a:pt x="2512604" y="2797975"/>
                  <a:pt x="2477369" y="2806521"/>
                  <a:pt x="2436776" y="2806521"/>
                </a:cubicBezTo>
                <a:cubicBezTo>
                  <a:pt x="2388420" y="2806521"/>
                  <a:pt x="2343147" y="2794785"/>
                  <a:pt x="2300959" y="2771312"/>
                </a:cubicBezTo>
                <a:cubicBezTo>
                  <a:pt x="2258770" y="2747839"/>
                  <a:pt x="2226728" y="2718782"/>
                  <a:pt x="2204832" y="2684143"/>
                </a:cubicBezTo>
                <a:cubicBezTo>
                  <a:pt x="2182938" y="2649503"/>
                  <a:pt x="2169252" y="2613154"/>
                  <a:pt x="2163779" y="2575096"/>
                </a:cubicBezTo>
                <a:cubicBezTo>
                  <a:pt x="2158307" y="2537038"/>
                  <a:pt x="2155570" y="2479950"/>
                  <a:pt x="2155570" y="2403834"/>
                </a:cubicBezTo>
                <a:lnTo>
                  <a:pt x="2155570" y="2074985"/>
                </a:lnTo>
                <a:cubicBezTo>
                  <a:pt x="2155570" y="1969242"/>
                  <a:pt x="2161267" y="1892442"/>
                  <a:pt x="2172662" y="1844585"/>
                </a:cubicBezTo>
                <a:cubicBezTo>
                  <a:pt x="2184057" y="1796727"/>
                  <a:pt x="2216759" y="1752858"/>
                  <a:pt x="2270770" y="1712976"/>
                </a:cubicBezTo>
                <a:cubicBezTo>
                  <a:pt x="2324781" y="1673095"/>
                  <a:pt x="2394630" y="1653155"/>
                  <a:pt x="2480318" y="1653155"/>
                </a:cubicBezTo>
                <a:close/>
                <a:moveTo>
                  <a:pt x="1147362" y="1653155"/>
                </a:moveTo>
                <a:cubicBezTo>
                  <a:pt x="1222111" y="1653155"/>
                  <a:pt x="1285807" y="1665233"/>
                  <a:pt x="1338450" y="1689389"/>
                </a:cubicBezTo>
                <a:cubicBezTo>
                  <a:pt x="1391093" y="1713546"/>
                  <a:pt x="1425961" y="1743970"/>
                  <a:pt x="1443053" y="1780661"/>
                </a:cubicBezTo>
                <a:cubicBezTo>
                  <a:pt x="1460145" y="1817351"/>
                  <a:pt x="1468691" y="1879680"/>
                  <a:pt x="1468691" y="1967647"/>
                </a:cubicBezTo>
                <a:lnTo>
                  <a:pt x="1468691" y="2011402"/>
                </a:lnTo>
                <a:lnTo>
                  <a:pt x="1201373" y="2011402"/>
                </a:lnTo>
                <a:lnTo>
                  <a:pt x="1201373" y="1929361"/>
                </a:lnTo>
                <a:cubicBezTo>
                  <a:pt x="1201373" y="1891075"/>
                  <a:pt x="1197954" y="1866690"/>
                  <a:pt x="1191117" y="1856207"/>
                </a:cubicBezTo>
                <a:cubicBezTo>
                  <a:pt x="1184281" y="1845724"/>
                  <a:pt x="1172886" y="1840483"/>
                  <a:pt x="1156933" y="1840483"/>
                </a:cubicBezTo>
                <a:cubicBezTo>
                  <a:pt x="1139613" y="1840483"/>
                  <a:pt x="1126510" y="1847553"/>
                  <a:pt x="1117622" y="1861693"/>
                </a:cubicBezTo>
                <a:cubicBezTo>
                  <a:pt x="1108734" y="1875833"/>
                  <a:pt x="1104291" y="1897271"/>
                  <a:pt x="1104291" y="1926007"/>
                </a:cubicBezTo>
                <a:cubicBezTo>
                  <a:pt x="1104291" y="1962947"/>
                  <a:pt x="1109286" y="1990767"/>
                  <a:pt x="1119278" y="2009469"/>
                </a:cubicBezTo>
                <a:cubicBezTo>
                  <a:pt x="1128821" y="2028170"/>
                  <a:pt x="1155933" y="2050728"/>
                  <a:pt x="1200614" y="2077142"/>
                </a:cubicBezTo>
                <a:cubicBezTo>
                  <a:pt x="1328740" y="2153187"/>
                  <a:pt x="1409439" y="2215594"/>
                  <a:pt x="1442711" y="2264363"/>
                </a:cubicBezTo>
                <a:cubicBezTo>
                  <a:pt x="1475984" y="2313133"/>
                  <a:pt x="1492620" y="2391756"/>
                  <a:pt x="1492620" y="2500233"/>
                </a:cubicBezTo>
                <a:cubicBezTo>
                  <a:pt x="1492620" y="2579084"/>
                  <a:pt x="1483390" y="2637197"/>
                  <a:pt x="1464931" y="2674571"/>
                </a:cubicBezTo>
                <a:cubicBezTo>
                  <a:pt x="1446471" y="2711945"/>
                  <a:pt x="1410806" y="2743281"/>
                  <a:pt x="1357935" y="2768577"/>
                </a:cubicBezTo>
                <a:cubicBezTo>
                  <a:pt x="1305064" y="2793873"/>
                  <a:pt x="1243533" y="2806521"/>
                  <a:pt x="1173342" y="2806521"/>
                </a:cubicBezTo>
                <a:cubicBezTo>
                  <a:pt x="1096314" y="2806521"/>
                  <a:pt x="1030567" y="2791936"/>
                  <a:pt x="976100" y="2762766"/>
                </a:cubicBezTo>
                <a:cubicBezTo>
                  <a:pt x="921634" y="2733595"/>
                  <a:pt x="885969" y="2696449"/>
                  <a:pt x="869105" y="2651326"/>
                </a:cubicBezTo>
                <a:cubicBezTo>
                  <a:pt x="852241" y="2606203"/>
                  <a:pt x="843808" y="2542165"/>
                  <a:pt x="843808" y="2459212"/>
                </a:cubicBezTo>
                <a:lnTo>
                  <a:pt x="843808" y="2386742"/>
                </a:lnTo>
                <a:lnTo>
                  <a:pt x="1111127" y="2386742"/>
                </a:lnTo>
                <a:lnTo>
                  <a:pt x="1111127" y="2521427"/>
                </a:lnTo>
                <a:cubicBezTo>
                  <a:pt x="1111127" y="2562903"/>
                  <a:pt x="1114887" y="2589567"/>
                  <a:pt x="1122408" y="2601417"/>
                </a:cubicBezTo>
                <a:cubicBezTo>
                  <a:pt x="1129928" y="2613268"/>
                  <a:pt x="1143260" y="2619193"/>
                  <a:pt x="1162403" y="2619193"/>
                </a:cubicBezTo>
                <a:cubicBezTo>
                  <a:pt x="1181546" y="2619193"/>
                  <a:pt x="1195789" y="2611673"/>
                  <a:pt x="1205133" y="2596632"/>
                </a:cubicBezTo>
                <a:cubicBezTo>
                  <a:pt x="1214476" y="2581591"/>
                  <a:pt x="1219148" y="2559257"/>
                  <a:pt x="1219148" y="2529631"/>
                </a:cubicBezTo>
                <a:cubicBezTo>
                  <a:pt x="1219148" y="2464454"/>
                  <a:pt x="1210260" y="2421838"/>
                  <a:pt x="1192485" y="2401783"/>
                </a:cubicBezTo>
                <a:cubicBezTo>
                  <a:pt x="1174253" y="2381728"/>
                  <a:pt x="1129359" y="2348228"/>
                  <a:pt x="1057800" y="2301282"/>
                </a:cubicBezTo>
                <a:cubicBezTo>
                  <a:pt x="986242" y="2253880"/>
                  <a:pt x="938840" y="2219469"/>
                  <a:pt x="915595" y="2198047"/>
                </a:cubicBezTo>
                <a:cubicBezTo>
                  <a:pt x="892350" y="2176625"/>
                  <a:pt x="873093" y="2146999"/>
                  <a:pt x="857824" y="2109168"/>
                </a:cubicBezTo>
                <a:cubicBezTo>
                  <a:pt x="842555" y="2071338"/>
                  <a:pt x="834921" y="2023025"/>
                  <a:pt x="834921" y="1964228"/>
                </a:cubicBezTo>
                <a:cubicBezTo>
                  <a:pt x="834921" y="1879452"/>
                  <a:pt x="845746" y="1817465"/>
                  <a:pt x="867395" y="1778268"/>
                </a:cubicBezTo>
                <a:cubicBezTo>
                  <a:pt x="889045" y="1739070"/>
                  <a:pt x="924027" y="1708419"/>
                  <a:pt x="972340" y="1686313"/>
                </a:cubicBezTo>
                <a:cubicBezTo>
                  <a:pt x="1020654" y="1664207"/>
                  <a:pt x="1078994" y="1653155"/>
                  <a:pt x="1147362" y="1653155"/>
                </a:cubicBezTo>
                <a:close/>
                <a:moveTo>
                  <a:pt x="3569835" y="246808"/>
                </a:moveTo>
                <a:cubicBezTo>
                  <a:pt x="3540515" y="458755"/>
                  <a:pt x="3522102" y="613723"/>
                  <a:pt x="3514596" y="711710"/>
                </a:cubicBezTo>
                <a:lnTo>
                  <a:pt x="3613676" y="711710"/>
                </a:lnTo>
                <a:cubicBezTo>
                  <a:pt x="3599112" y="586340"/>
                  <a:pt x="3584498" y="431373"/>
                  <a:pt x="3569835" y="246808"/>
                </a:cubicBezTo>
                <a:close/>
                <a:moveTo>
                  <a:pt x="5156703" y="189379"/>
                </a:moveTo>
                <a:lnTo>
                  <a:pt x="5156703" y="435503"/>
                </a:lnTo>
                <a:cubicBezTo>
                  <a:pt x="5189064" y="435503"/>
                  <a:pt x="5211739" y="431059"/>
                  <a:pt x="5224729" y="422171"/>
                </a:cubicBezTo>
                <a:cubicBezTo>
                  <a:pt x="5237719" y="413284"/>
                  <a:pt x="5244214" y="384455"/>
                  <a:pt x="5244214" y="335686"/>
                </a:cubicBezTo>
                <a:lnTo>
                  <a:pt x="5244214" y="274839"/>
                </a:lnTo>
                <a:cubicBezTo>
                  <a:pt x="5244214" y="239743"/>
                  <a:pt x="5237947" y="216726"/>
                  <a:pt x="5225413" y="205787"/>
                </a:cubicBezTo>
                <a:cubicBezTo>
                  <a:pt x="5212879" y="194848"/>
                  <a:pt x="5189975" y="189379"/>
                  <a:pt x="5156703" y="189379"/>
                </a:cubicBezTo>
                <a:close/>
                <a:moveTo>
                  <a:pt x="2784978" y="189379"/>
                </a:moveTo>
                <a:lnTo>
                  <a:pt x="2784978" y="917497"/>
                </a:lnTo>
                <a:cubicBezTo>
                  <a:pt x="2826455" y="917497"/>
                  <a:pt x="2851979" y="909179"/>
                  <a:pt x="2861550" y="892543"/>
                </a:cubicBezTo>
                <a:cubicBezTo>
                  <a:pt x="2871122" y="875907"/>
                  <a:pt x="2875907" y="830670"/>
                  <a:pt x="2875907" y="756833"/>
                </a:cubicBezTo>
                <a:lnTo>
                  <a:pt x="2875907" y="326798"/>
                </a:lnTo>
                <a:cubicBezTo>
                  <a:pt x="2875907" y="276662"/>
                  <a:pt x="2874312" y="244529"/>
                  <a:pt x="2871122" y="230399"/>
                </a:cubicBezTo>
                <a:cubicBezTo>
                  <a:pt x="2867931" y="216270"/>
                  <a:pt x="2860639" y="205901"/>
                  <a:pt x="2849244" y="199292"/>
                </a:cubicBezTo>
                <a:cubicBezTo>
                  <a:pt x="2837850" y="192683"/>
                  <a:pt x="2816427" y="189379"/>
                  <a:pt x="2784978" y="189379"/>
                </a:cubicBezTo>
                <a:close/>
                <a:moveTo>
                  <a:pt x="1384803" y="189379"/>
                </a:moveTo>
                <a:lnTo>
                  <a:pt x="1384803" y="435503"/>
                </a:lnTo>
                <a:cubicBezTo>
                  <a:pt x="1417164" y="435503"/>
                  <a:pt x="1439839" y="431059"/>
                  <a:pt x="1452829" y="422171"/>
                </a:cubicBezTo>
                <a:cubicBezTo>
                  <a:pt x="1465819" y="413284"/>
                  <a:pt x="1472314" y="384455"/>
                  <a:pt x="1472314" y="335686"/>
                </a:cubicBezTo>
                <a:lnTo>
                  <a:pt x="1472314" y="274839"/>
                </a:lnTo>
                <a:cubicBezTo>
                  <a:pt x="1472314" y="239743"/>
                  <a:pt x="1466047" y="216726"/>
                  <a:pt x="1453513" y="205787"/>
                </a:cubicBezTo>
                <a:cubicBezTo>
                  <a:pt x="1440979" y="194848"/>
                  <a:pt x="1418076" y="189379"/>
                  <a:pt x="1384803" y="189379"/>
                </a:cubicBezTo>
                <a:close/>
                <a:moveTo>
                  <a:pt x="5621349" y="0"/>
                </a:moveTo>
                <a:lnTo>
                  <a:pt x="6101291" y="0"/>
                </a:lnTo>
                <a:lnTo>
                  <a:pt x="6101291" y="221512"/>
                </a:lnTo>
                <a:lnTo>
                  <a:pt x="5909177" y="221512"/>
                </a:lnTo>
                <a:lnTo>
                  <a:pt x="5909177" y="431401"/>
                </a:lnTo>
                <a:lnTo>
                  <a:pt x="6088985" y="431401"/>
                </a:lnTo>
                <a:lnTo>
                  <a:pt x="6088985" y="641974"/>
                </a:lnTo>
                <a:lnTo>
                  <a:pt x="5909177" y="641974"/>
                </a:lnTo>
                <a:lnTo>
                  <a:pt x="5909177" y="885364"/>
                </a:lnTo>
                <a:lnTo>
                  <a:pt x="6120435" y="885364"/>
                </a:lnTo>
                <a:lnTo>
                  <a:pt x="6120435" y="1106876"/>
                </a:lnTo>
                <a:lnTo>
                  <a:pt x="5621349" y="1106876"/>
                </a:lnTo>
                <a:close/>
                <a:moveTo>
                  <a:pt x="4868874" y="0"/>
                </a:moveTo>
                <a:lnTo>
                  <a:pt x="5072610" y="0"/>
                </a:lnTo>
                <a:cubicBezTo>
                  <a:pt x="5208435" y="0"/>
                  <a:pt x="5300390" y="5241"/>
                  <a:pt x="5348475" y="15724"/>
                </a:cubicBezTo>
                <a:cubicBezTo>
                  <a:pt x="5396560" y="26207"/>
                  <a:pt x="5435758" y="52985"/>
                  <a:pt x="5466067" y="96057"/>
                </a:cubicBezTo>
                <a:cubicBezTo>
                  <a:pt x="5496377" y="139128"/>
                  <a:pt x="5511533" y="207838"/>
                  <a:pt x="5511533" y="302186"/>
                </a:cubicBezTo>
                <a:cubicBezTo>
                  <a:pt x="5511533" y="388330"/>
                  <a:pt x="5500821" y="446214"/>
                  <a:pt x="5479399" y="475840"/>
                </a:cubicBezTo>
                <a:cubicBezTo>
                  <a:pt x="5457977" y="505467"/>
                  <a:pt x="5415817" y="523242"/>
                  <a:pt x="5352919" y="529167"/>
                </a:cubicBezTo>
                <a:cubicBezTo>
                  <a:pt x="5409892" y="543297"/>
                  <a:pt x="5448178" y="562212"/>
                  <a:pt x="5467777" y="585913"/>
                </a:cubicBezTo>
                <a:cubicBezTo>
                  <a:pt x="5487375" y="609614"/>
                  <a:pt x="5499568" y="631377"/>
                  <a:pt x="5504353" y="651204"/>
                </a:cubicBezTo>
                <a:cubicBezTo>
                  <a:pt x="5509139" y="671031"/>
                  <a:pt x="5511533" y="725611"/>
                  <a:pt x="5511533" y="814945"/>
                </a:cubicBezTo>
                <a:lnTo>
                  <a:pt x="5511533" y="1106876"/>
                </a:lnTo>
                <a:lnTo>
                  <a:pt x="5244214" y="1106876"/>
                </a:lnTo>
                <a:lnTo>
                  <a:pt x="5244214" y="739057"/>
                </a:lnTo>
                <a:cubicBezTo>
                  <a:pt x="5244214" y="679805"/>
                  <a:pt x="5239542" y="643114"/>
                  <a:pt x="5230199" y="628984"/>
                </a:cubicBezTo>
                <a:cubicBezTo>
                  <a:pt x="5220855" y="614855"/>
                  <a:pt x="5196356" y="607791"/>
                  <a:pt x="5156703" y="607791"/>
                </a:cubicBezTo>
                <a:lnTo>
                  <a:pt x="5156703" y="1106876"/>
                </a:lnTo>
                <a:lnTo>
                  <a:pt x="4868874" y="1106876"/>
                </a:lnTo>
                <a:close/>
                <a:moveTo>
                  <a:pt x="4171949" y="0"/>
                </a:moveTo>
                <a:lnTo>
                  <a:pt x="4800934" y="0"/>
                </a:lnTo>
                <a:lnTo>
                  <a:pt x="4800934" y="221512"/>
                </a:lnTo>
                <a:lnTo>
                  <a:pt x="4630014" y="221512"/>
                </a:lnTo>
                <a:lnTo>
                  <a:pt x="4630014" y="1106876"/>
                </a:lnTo>
                <a:lnTo>
                  <a:pt x="4342185" y="1106876"/>
                </a:lnTo>
                <a:lnTo>
                  <a:pt x="4342185" y="221512"/>
                </a:lnTo>
                <a:lnTo>
                  <a:pt x="4171949" y="221512"/>
                </a:lnTo>
                <a:close/>
                <a:moveTo>
                  <a:pt x="3350203" y="0"/>
                </a:moveTo>
                <a:lnTo>
                  <a:pt x="3766222" y="0"/>
                </a:lnTo>
                <a:lnTo>
                  <a:pt x="3930817" y="1106876"/>
                </a:lnTo>
                <a:lnTo>
                  <a:pt x="3636665" y="1106876"/>
                </a:lnTo>
                <a:lnTo>
                  <a:pt x="3621218" y="907926"/>
                </a:lnTo>
                <a:lnTo>
                  <a:pt x="3518260" y="907926"/>
                </a:lnTo>
                <a:lnTo>
                  <a:pt x="3500954" y="1106876"/>
                </a:lnTo>
                <a:lnTo>
                  <a:pt x="3203383" y="1106876"/>
                </a:lnTo>
                <a:close/>
                <a:moveTo>
                  <a:pt x="2497149" y="0"/>
                </a:moveTo>
                <a:lnTo>
                  <a:pt x="2712508" y="0"/>
                </a:lnTo>
                <a:cubicBezTo>
                  <a:pt x="2851523" y="0"/>
                  <a:pt x="2945529" y="6381"/>
                  <a:pt x="2994526" y="19142"/>
                </a:cubicBezTo>
                <a:cubicBezTo>
                  <a:pt x="3043523" y="31905"/>
                  <a:pt x="3080783" y="52871"/>
                  <a:pt x="3106308" y="82041"/>
                </a:cubicBezTo>
                <a:cubicBezTo>
                  <a:pt x="3131832" y="111211"/>
                  <a:pt x="3147784" y="143686"/>
                  <a:pt x="3154165" y="179465"/>
                </a:cubicBezTo>
                <a:cubicBezTo>
                  <a:pt x="3160546" y="215245"/>
                  <a:pt x="3163737" y="285550"/>
                  <a:pt x="3163737" y="390380"/>
                </a:cubicBezTo>
                <a:lnTo>
                  <a:pt x="3163737" y="778027"/>
                </a:lnTo>
                <a:cubicBezTo>
                  <a:pt x="3163737" y="877388"/>
                  <a:pt x="3159065" y="943819"/>
                  <a:pt x="3149721" y="977319"/>
                </a:cubicBezTo>
                <a:cubicBezTo>
                  <a:pt x="3140378" y="1010819"/>
                  <a:pt x="3124083" y="1037027"/>
                  <a:pt x="3100838" y="1055942"/>
                </a:cubicBezTo>
                <a:cubicBezTo>
                  <a:pt x="3077593" y="1074857"/>
                  <a:pt x="3048878" y="1088075"/>
                  <a:pt x="3014694" y="1095596"/>
                </a:cubicBezTo>
                <a:cubicBezTo>
                  <a:pt x="2980510" y="1103116"/>
                  <a:pt x="2929007" y="1106876"/>
                  <a:pt x="2860183" y="1106876"/>
                </a:cubicBezTo>
                <a:lnTo>
                  <a:pt x="2497149" y="1106876"/>
                </a:lnTo>
                <a:close/>
                <a:moveTo>
                  <a:pt x="1849449" y="0"/>
                </a:moveTo>
                <a:lnTo>
                  <a:pt x="2137279" y="0"/>
                </a:lnTo>
                <a:lnTo>
                  <a:pt x="2137279" y="1106876"/>
                </a:lnTo>
                <a:lnTo>
                  <a:pt x="1849449" y="1106876"/>
                </a:lnTo>
                <a:close/>
                <a:moveTo>
                  <a:pt x="1096974" y="0"/>
                </a:moveTo>
                <a:lnTo>
                  <a:pt x="1300711" y="0"/>
                </a:lnTo>
                <a:cubicBezTo>
                  <a:pt x="1436536" y="0"/>
                  <a:pt x="1528490" y="5241"/>
                  <a:pt x="1576575" y="15724"/>
                </a:cubicBezTo>
                <a:cubicBezTo>
                  <a:pt x="1624661" y="26207"/>
                  <a:pt x="1663858" y="52985"/>
                  <a:pt x="1694168" y="96057"/>
                </a:cubicBezTo>
                <a:cubicBezTo>
                  <a:pt x="1724478" y="139128"/>
                  <a:pt x="1739633" y="207838"/>
                  <a:pt x="1739633" y="302186"/>
                </a:cubicBezTo>
                <a:cubicBezTo>
                  <a:pt x="1739633" y="388330"/>
                  <a:pt x="1728922" y="446214"/>
                  <a:pt x="1707500" y="475840"/>
                </a:cubicBezTo>
                <a:cubicBezTo>
                  <a:pt x="1686078" y="505467"/>
                  <a:pt x="1643918" y="523242"/>
                  <a:pt x="1581019" y="529167"/>
                </a:cubicBezTo>
                <a:cubicBezTo>
                  <a:pt x="1637992" y="543297"/>
                  <a:pt x="1676278" y="562212"/>
                  <a:pt x="1695877" y="585913"/>
                </a:cubicBezTo>
                <a:cubicBezTo>
                  <a:pt x="1715476" y="609614"/>
                  <a:pt x="1727668" y="631377"/>
                  <a:pt x="1732454" y="651204"/>
                </a:cubicBezTo>
                <a:cubicBezTo>
                  <a:pt x="1737240" y="671031"/>
                  <a:pt x="1739633" y="725611"/>
                  <a:pt x="1739633" y="814945"/>
                </a:cubicBezTo>
                <a:lnTo>
                  <a:pt x="1739633" y="1106876"/>
                </a:lnTo>
                <a:lnTo>
                  <a:pt x="1472314" y="1106876"/>
                </a:lnTo>
                <a:lnTo>
                  <a:pt x="1472314" y="739057"/>
                </a:lnTo>
                <a:cubicBezTo>
                  <a:pt x="1472314" y="679805"/>
                  <a:pt x="1467642" y="643114"/>
                  <a:pt x="1458299" y="628984"/>
                </a:cubicBezTo>
                <a:cubicBezTo>
                  <a:pt x="1448955" y="614855"/>
                  <a:pt x="1424457" y="607791"/>
                  <a:pt x="1384803" y="607791"/>
                </a:cubicBezTo>
                <a:lnTo>
                  <a:pt x="1384803" y="1106876"/>
                </a:lnTo>
                <a:lnTo>
                  <a:pt x="1096974" y="1106876"/>
                </a:lnTo>
                <a:close/>
                <a:moveTo>
                  <a:pt x="696924" y="0"/>
                </a:moveTo>
                <a:lnTo>
                  <a:pt x="984753" y="0"/>
                </a:lnTo>
                <a:lnTo>
                  <a:pt x="984753" y="1106876"/>
                </a:lnTo>
                <a:lnTo>
                  <a:pt x="696924" y="1106876"/>
                </a:lnTo>
                <a:close/>
                <a:moveTo>
                  <a:pt x="0" y="0"/>
                </a:moveTo>
                <a:lnTo>
                  <a:pt x="628984" y="0"/>
                </a:lnTo>
                <a:lnTo>
                  <a:pt x="628984" y="221512"/>
                </a:lnTo>
                <a:lnTo>
                  <a:pt x="458064" y="221512"/>
                </a:lnTo>
                <a:lnTo>
                  <a:pt x="458064" y="1106876"/>
                </a:lnTo>
                <a:lnTo>
                  <a:pt x="170236" y="1106876"/>
                </a:lnTo>
                <a:lnTo>
                  <a:pt x="170236" y="221512"/>
                </a:lnTo>
                <a:lnTo>
                  <a:pt x="0" y="2215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177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284754-9088-D7D8-C239-C033344A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0"/>
            <a:ext cx="11430000" cy="6429375"/>
          </a:xfrm>
          <a:prstGeom prst="rect">
            <a:avLst/>
          </a:prstGeom>
        </p:spPr>
      </p:pic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448011D-B368-B73C-7E6A-E971E0364D1C}"/>
              </a:ext>
            </a:extLst>
          </p:cNvPr>
          <p:cNvSpPr/>
          <p:nvPr/>
        </p:nvSpPr>
        <p:spPr>
          <a:xfrm>
            <a:off x="1" y="713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186539F-C0DE-11F2-C152-AFB63554ACCC}"/>
              </a:ext>
            </a:extLst>
          </p:cNvPr>
          <p:cNvSpPr txBox="1"/>
          <p:nvPr/>
        </p:nvSpPr>
        <p:spPr>
          <a:xfrm>
            <a:off x="251011" y="4338930"/>
            <a:ext cx="7960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b="1" dirty="0"/>
              <a:t>Draft NBA</a:t>
            </a:r>
            <a:r>
              <a:rPr lang="it-IT" dirty="0"/>
              <a:t> è un evento annuale in cui le squadre della National Basketball Association selezionano nuovi giocatori per rinforzare i propri roster. È una delle principali modalità per integrare giovani talenti nella lega e mantenere l’equilibrio competitivo tra le squadre. La </a:t>
            </a:r>
            <a:r>
              <a:rPr lang="it-IT" b="1" dirty="0"/>
              <a:t>Draft Combine NBA</a:t>
            </a:r>
            <a:r>
              <a:rPr lang="it-IT" dirty="0"/>
              <a:t> è un evento </a:t>
            </a:r>
            <a:r>
              <a:rPr lang="it-IT" dirty="0" err="1"/>
              <a:t>pre</a:t>
            </a:r>
            <a:r>
              <a:rPr lang="it-IT" dirty="0"/>
              <a:t>-draft organizzato dalla lega per valutare i giocatori che si dichiarano eleggibili per il Draft. Durante la Combine, i giovani talenti hanno l’opportunità di dimostrare le loro abilità, il loro potenziale atletico e di impressionare scout e dirigenti delle squadre NBA.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BD0483-8073-5C90-81C1-822B93A8395F}"/>
              </a:ext>
            </a:extLst>
          </p:cNvPr>
          <p:cNvSpPr txBox="1"/>
          <p:nvPr/>
        </p:nvSpPr>
        <p:spPr>
          <a:xfrm>
            <a:off x="251011" y="3319700"/>
            <a:ext cx="2689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23849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C9419BF3-D909-1EBB-C496-9766884B2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6280"/>
            <a:ext cx="13159371" cy="7406640"/>
          </a:xfrm>
          <a:prstGeom prst="rect">
            <a:avLst/>
          </a:prstGeom>
        </p:spPr>
      </p:pic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B28B6F6D-1610-9FB8-B5F2-E5430EE18AF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00800 h 6858000"/>
              <a:gd name="connsiteX5" fmla="*/ 3482339 w 12191999"/>
              <a:gd name="connsiteY5" fmla="*/ 6400800 h 6858000"/>
              <a:gd name="connsiteX6" fmla="*/ 4160519 w 12191999"/>
              <a:gd name="connsiteY6" fmla="*/ 5722620 h 6858000"/>
              <a:gd name="connsiteX7" fmla="*/ 3482339 w 12191999"/>
              <a:gd name="connsiteY7" fmla="*/ 5044440 h 6858000"/>
              <a:gd name="connsiteX8" fmla="*/ 0 w 12191999"/>
              <a:gd name="connsiteY8" fmla="*/ 5044440 h 6858000"/>
              <a:gd name="connsiteX9" fmla="*/ 0 w 12191999"/>
              <a:gd name="connsiteY9" fmla="*/ 4861560 h 6858000"/>
              <a:gd name="connsiteX10" fmla="*/ 5052059 w 12191999"/>
              <a:gd name="connsiteY10" fmla="*/ 4861560 h 6858000"/>
              <a:gd name="connsiteX11" fmla="*/ 5730239 w 12191999"/>
              <a:gd name="connsiteY11" fmla="*/ 4183380 h 6858000"/>
              <a:gd name="connsiteX12" fmla="*/ 5052059 w 12191999"/>
              <a:gd name="connsiteY12" fmla="*/ 3505200 h 6858000"/>
              <a:gd name="connsiteX13" fmla="*/ 0 w 12191999"/>
              <a:gd name="connsiteY13" fmla="*/ 3505200 h 6858000"/>
              <a:gd name="connsiteX14" fmla="*/ 0 w 12191999"/>
              <a:gd name="connsiteY14" fmla="*/ 3322320 h 6858000"/>
              <a:gd name="connsiteX15" fmla="*/ 4472939 w 12191999"/>
              <a:gd name="connsiteY15" fmla="*/ 3322320 h 6858000"/>
              <a:gd name="connsiteX16" fmla="*/ 5151119 w 12191999"/>
              <a:gd name="connsiteY16" fmla="*/ 2644141 h 6858000"/>
              <a:gd name="connsiteX17" fmla="*/ 4472939 w 12191999"/>
              <a:gd name="connsiteY17" fmla="*/ 1965960 h 6858000"/>
              <a:gd name="connsiteX18" fmla="*/ 0 w 12191999"/>
              <a:gd name="connsiteY18" fmla="*/ 1965960 h 6858000"/>
              <a:gd name="connsiteX19" fmla="*/ 0 w 12191999"/>
              <a:gd name="connsiteY19" fmla="*/ 1783081 h 6858000"/>
              <a:gd name="connsiteX20" fmla="*/ 5996939 w 12191999"/>
              <a:gd name="connsiteY20" fmla="*/ 1783081 h 6858000"/>
              <a:gd name="connsiteX21" fmla="*/ 6675119 w 12191999"/>
              <a:gd name="connsiteY21" fmla="*/ 1104900 h 6858000"/>
              <a:gd name="connsiteX22" fmla="*/ 5996939 w 12191999"/>
              <a:gd name="connsiteY22" fmla="*/ 426720 h 6858000"/>
              <a:gd name="connsiteX23" fmla="*/ 0 w 12191999"/>
              <a:gd name="connsiteY23" fmla="*/ 4267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00800"/>
                </a:lnTo>
                <a:lnTo>
                  <a:pt x="3482339" y="6400800"/>
                </a:lnTo>
                <a:cubicBezTo>
                  <a:pt x="3856887" y="6400800"/>
                  <a:pt x="4160519" y="6097168"/>
                  <a:pt x="4160519" y="5722620"/>
                </a:cubicBezTo>
                <a:cubicBezTo>
                  <a:pt x="4160519" y="5348072"/>
                  <a:pt x="3856887" y="5044440"/>
                  <a:pt x="3482339" y="5044440"/>
                </a:cubicBezTo>
                <a:lnTo>
                  <a:pt x="0" y="5044440"/>
                </a:lnTo>
                <a:lnTo>
                  <a:pt x="0" y="4861560"/>
                </a:lnTo>
                <a:lnTo>
                  <a:pt x="5052059" y="4861560"/>
                </a:lnTo>
                <a:cubicBezTo>
                  <a:pt x="5426608" y="4861560"/>
                  <a:pt x="5730239" y="4557928"/>
                  <a:pt x="5730239" y="4183380"/>
                </a:cubicBezTo>
                <a:cubicBezTo>
                  <a:pt x="5730239" y="3808832"/>
                  <a:pt x="5426608" y="3505200"/>
                  <a:pt x="5052059" y="3505200"/>
                </a:cubicBezTo>
                <a:lnTo>
                  <a:pt x="0" y="3505200"/>
                </a:lnTo>
                <a:lnTo>
                  <a:pt x="0" y="3322320"/>
                </a:lnTo>
                <a:lnTo>
                  <a:pt x="4472939" y="3322320"/>
                </a:lnTo>
                <a:cubicBezTo>
                  <a:pt x="4847488" y="3322320"/>
                  <a:pt x="5151119" y="3018688"/>
                  <a:pt x="5151119" y="2644141"/>
                </a:cubicBezTo>
                <a:cubicBezTo>
                  <a:pt x="5151119" y="2269593"/>
                  <a:pt x="4847488" y="1965960"/>
                  <a:pt x="4472939" y="1965960"/>
                </a:cubicBezTo>
                <a:lnTo>
                  <a:pt x="0" y="1965960"/>
                </a:lnTo>
                <a:lnTo>
                  <a:pt x="0" y="1783081"/>
                </a:lnTo>
                <a:lnTo>
                  <a:pt x="5996939" y="1783081"/>
                </a:lnTo>
                <a:cubicBezTo>
                  <a:pt x="6371487" y="1783081"/>
                  <a:pt x="6675119" y="1479449"/>
                  <a:pt x="6675119" y="1104900"/>
                </a:cubicBezTo>
                <a:cubicBezTo>
                  <a:pt x="6675119" y="730352"/>
                  <a:pt x="6371487" y="426720"/>
                  <a:pt x="5996939" y="426720"/>
                </a:cubicBezTo>
                <a:lnTo>
                  <a:pt x="0" y="426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8D32F9-AD9E-09C8-5406-203E326E992D}"/>
              </a:ext>
            </a:extLst>
          </p:cNvPr>
          <p:cNvSpPr txBox="1"/>
          <p:nvPr/>
        </p:nvSpPr>
        <p:spPr>
          <a:xfrm>
            <a:off x="5773011" y="2677558"/>
            <a:ext cx="6137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/>
              <a:t>Venne fondata a New York il </a:t>
            </a:r>
            <a:r>
              <a:rPr lang="it-IT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 giugno 1946 </a:t>
            </a:r>
            <a:r>
              <a:rPr lang="it-IT" sz="2000" dirty="0"/>
              <a:t>come Basketball Association of America (BAA). Il </a:t>
            </a:r>
            <a:r>
              <a:rPr lang="it-IT" sz="2000" b="1" dirty="0"/>
              <a:t>3 agosto 1949 </a:t>
            </a:r>
            <a:r>
              <a:rPr lang="it-IT" sz="2000" dirty="0"/>
              <a:t>la lega adottò il nome di National Basketball. La stagione regolare della NBA va da ottobre ad aprile, con ogni squadra che gioca </a:t>
            </a:r>
            <a:r>
              <a:rPr lang="it-IT" sz="2000" b="1" dirty="0"/>
              <a:t>82 partite</a:t>
            </a:r>
            <a:r>
              <a:rPr lang="it-IT" sz="2000" dirty="0"/>
              <a:t>. Il torneo playoff della lega si estende fino a giugno.</a:t>
            </a:r>
            <a:endParaRPr lang="en-US" sz="20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AC9EF0D-C31E-B01E-CB80-8B0D76621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11" t="37435" r="30670" b="44503"/>
          <a:stretch>
            <a:fillRect/>
          </a:stretch>
        </p:blipFill>
        <p:spPr>
          <a:xfrm>
            <a:off x="9634193" y="1911548"/>
            <a:ext cx="2188053" cy="631192"/>
          </a:xfrm>
          <a:custGeom>
            <a:avLst/>
            <a:gdLst>
              <a:gd name="connsiteX0" fmla="*/ 3643336 w 4014787"/>
              <a:gd name="connsiteY0" fmla="*/ 292508 h 1158153"/>
              <a:gd name="connsiteX1" fmla="*/ 3607144 w 4014787"/>
              <a:gd name="connsiteY1" fmla="*/ 721282 h 1158153"/>
              <a:gd name="connsiteX2" fmla="*/ 3675416 w 4014787"/>
              <a:gd name="connsiteY2" fmla="*/ 721282 h 1158153"/>
              <a:gd name="connsiteX3" fmla="*/ 3643336 w 4014787"/>
              <a:gd name="connsiteY3" fmla="*/ 292508 h 1158153"/>
              <a:gd name="connsiteX4" fmla="*/ 2495810 w 4014787"/>
              <a:gd name="connsiteY4" fmla="*/ 236553 h 1158153"/>
              <a:gd name="connsiteX5" fmla="*/ 2495810 w 4014787"/>
              <a:gd name="connsiteY5" fmla="*/ 450545 h 1158153"/>
              <a:gd name="connsiteX6" fmla="*/ 2539507 w 4014787"/>
              <a:gd name="connsiteY6" fmla="*/ 440722 h 1158153"/>
              <a:gd name="connsiteX7" fmla="*/ 2553923 w 4014787"/>
              <a:gd name="connsiteY7" fmla="*/ 366345 h 1158153"/>
              <a:gd name="connsiteX8" fmla="*/ 2553923 w 4014787"/>
              <a:gd name="connsiteY8" fmla="*/ 306673 h 1158153"/>
              <a:gd name="connsiteX9" fmla="*/ 2539608 w 4014787"/>
              <a:gd name="connsiteY9" fmla="*/ 248998 h 1158153"/>
              <a:gd name="connsiteX10" fmla="*/ 2495810 w 4014787"/>
              <a:gd name="connsiteY10" fmla="*/ 236553 h 1158153"/>
              <a:gd name="connsiteX11" fmla="*/ 1747488 w 4014787"/>
              <a:gd name="connsiteY11" fmla="*/ 211257 h 1158153"/>
              <a:gd name="connsiteX12" fmla="*/ 1724990 w 4014787"/>
              <a:gd name="connsiteY12" fmla="*/ 223365 h 1158153"/>
              <a:gd name="connsiteX13" fmla="*/ 1716765 w 4014787"/>
              <a:gd name="connsiteY13" fmla="*/ 315486 h 1158153"/>
              <a:gd name="connsiteX14" fmla="*/ 1716765 w 4014787"/>
              <a:gd name="connsiteY14" fmla="*/ 821911 h 1158153"/>
              <a:gd name="connsiteX15" fmla="*/ 1722320 w 4014787"/>
              <a:gd name="connsiteY15" fmla="*/ 930792 h 1158153"/>
              <a:gd name="connsiteX16" fmla="*/ 1745501 w 4014787"/>
              <a:gd name="connsiteY16" fmla="*/ 946896 h 1158153"/>
              <a:gd name="connsiteX17" fmla="*/ 1770007 w 4014787"/>
              <a:gd name="connsiteY17" fmla="*/ 926925 h 1158153"/>
              <a:gd name="connsiteX18" fmla="*/ 1776245 w 4014787"/>
              <a:gd name="connsiteY18" fmla="*/ 813867 h 1158153"/>
              <a:gd name="connsiteX19" fmla="*/ 1776245 w 4014787"/>
              <a:gd name="connsiteY19" fmla="*/ 315486 h 1158153"/>
              <a:gd name="connsiteX20" fmla="*/ 1770060 w 4014787"/>
              <a:gd name="connsiteY20" fmla="*/ 226997 h 1158153"/>
              <a:gd name="connsiteX21" fmla="*/ 1747488 w 4014787"/>
              <a:gd name="connsiteY21" fmla="*/ 211257 h 1158153"/>
              <a:gd name="connsiteX22" fmla="*/ 3419004 w 4014787"/>
              <a:gd name="connsiteY22" fmla="*/ 23245 h 1158153"/>
              <a:gd name="connsiteX23" fmla="*/ 3851292 w 4014787"/>
              <a:gd name="connsiteY23" fmla="*/ 23245 h 1158153"/>
              <a:gd name="connsiteX24" fmla="*/ 4014787 w 4014787"/>
              <a:gd name="connsiteY24" fmla="*/ 1135591 h 1158153"/>
              <a:gd name="connsiteX25" fmla="*/ 3699398 w 4014787"/>
              <a:gd name="connsiteY25" fmla="*/ 1135591 h 1158153"/>
              <a:gd name="connsiteX26" fmla="*/ 3684271 w 4014787"/>
              <a:gd name="connsiteY26" fmla="*/ 940743 h 1158153"/>
              <a:gd name="connsiteX27" fmla="*/ 3608500 w 4014787"/>
              <a:gd name="connsiteY27" fmla="*/ 940743 h 1158153"/>
              <a:gd name="connsiteX28" fmla="*/ 3592210 w 4014787"/>
              <a:gd name="connsiteY28" fmla="*/ 1135591 h 1158153"/>
              <a:gd name="connsiteX29" fmla="*/ 3273679 w 4014787"/>
              <a:gd name="connsiteY29" fmla="*/ 1135591 h 1158153"/>
              <a:gd name="connsiteX30" fmla="*/ 2937895 w 4014787"/>
              <a:gd name="connsiteY30" fmla="*/ 23245 h 1158153"/>
              <a:gd name="connsiteX31" fmla="*/ 3248285 w 4014787"/>
              <a:gd name="connsiteY31" fmla="*/ 23245 h 1158153"/>
              <a:gd name="connsiteX32" fmla="*/ 3248285 w 4014787"/>
              <a:gd name="connsiteY32" fmla="*/ 1135591 h 1158153"/>
              <a:gd name="connsiteX33" fmla="*/ 2937895 w 4014787"/>
              <a:gd name="connsiteY33" fmla="*/ 1135591 h 1158153"/>
              <a:gd name="connsiteX34" fmla="*/ 2185420 w 4014787"/>
              <a:gd name="connsiteY34" fmla="*/ 23245 h 1158153"/>
              <a:gd name="connsiteX35" fmla="*/ 2398931 w 4014787"/>
              <a:gd name="connsiteY35" fmla="*/ 23245 h 1158153"/>
              <a:gd name="connsiteX36" fmla="*/ 2674315 w 4014787"/>
              <a:gd name="connsiteY36" fmla="*/ 39509 h 1158153"/>
              <a:gd name="connsiteX37" fmla="*/ 2796351 w 4014787"/>
              <a:gd name="connsiteY37" fmla="*/ 123217 h 1158153"/>
              <a:gd name="connsiteX38" fmla="*/ 2843803 w 4014787"/>
              <a:gd name="connsiteY38" fmla="*/ 333358 h 1158153"/>
              <a:gd name="connsiteX39" fmla="*/ 2809058 w 4014787"/>
              <a:gd name="connsiteY39" fmla="*/ 512279 h 1158153"/>
              <a:gd name="connsiteX40" fmla="*/ 2688287 w 4014787"/>
              <a:gd name="connsiteY40" fmla="*/ 562145 h 1158153"/>
              <a:gd name="connsiteX41" fmla="*/ 2797222 w 4014787"/>
              <a:gd name="connsiteY41" fmla="*/ 602674 h 1158153"/>
              <a:gd name="connsiteX42" fmla="*/ 2836229 w 4014787"/>
              <a:gd name="connsiteY42" fmla="*/ 672009 h 1158153"/>
              <a:gd name="connsiteX43" fmla="*/ 2843803 w 4014787"/>
              <a:gd name="connsiteY43" fmla="*/ 835958 h 1158153"/>
              <a:gd name="connsiteX44" fmla="*/ 2843803 w 4014787"/>
              <a:gd name="connsiteY44" fmla="*/ 1135591 h 1158153"/>
              <a:gd name="connsiteX45" fmla="*/ 2553923 w 4014787"/>
              <a:gd name="connsiteY45" fmla="*/ 1135591 h 1158153"/>
              <a:gd name="connsiteX46" fmla="*/ 2553923 w 4014787"/>
              <a:gd name="connsiteY46" fmla="*/ 761661 h 1158153"/>
              <a:gd name="connsiteX47" fmla="*/ 2543182 w 4014787"/>
              <a:gd name="connsiteY47" fmla="*/ 662918 h 1158153"/>
              <a:gd name="connsiteX48" fmla="*/ 2495810 w 4014787"/>
              <a:gd name="connsiteY48" fmla="*/ 646761 h 1158153"/>
              <a:gd name="connsiteX49" fmla="*/ 2495810 w 4014787"/>
              <a:gd name="connsiteY49" fmla="*/ 1135591 h 1158153"/>
              <a:gd name="connsiteX50" fmla="*/ 2185420 w 4014787"/>
              <a:gd name="connsiteY50" fmla="*/ 1135591 h 1158153"/>
              <a:gd name="connsiteX51" fmla="*/ 708812 w 4014787"/>
              <a:gd name="connsiteY51" fmla="*/ 23245 h 1158153"/>
              <a:gd name="connsiteX52" fmla="*/ 1353523 w 4014787"/>
              <a:gd name="connsiteY52" fmla="*/ 23245 h 1158153"/>
              <a:gd name="connsiteX53" fmla="*/ 1353523 w 4014787"/>
              <a:gd name="connsiteY53" fmla="*/ 268002 h 1158153"/>
              <a:gd name="connsiteX54" fmla="*/ 1186021 w 4014787"/>
              <a:gd name="connsiteY54" fmla="*/ 268002 h 1158153"/>
              <a:gd name="connsiteX55" fmla="*/ 1186021 w 4014787"/>
              <a:gd name="connsiteY55" fmla="*/ 1135591 h 1158153"/>
              <a:gd name="connsiteX56" fmla="*/ 875630 w 4014787"/>
              <a:gd name="connsiteY56" fmla="*/ 1135591 h 1158153"/>
              <a:gd name="connsiteX57" fmla="*/ 875630 w 4014787"/>
              <a:gd name="connsiteY57" fmla="*/ 268002 h 1158153"/>
              <a:gd name="connsiteX58" fmla="*/ 708812 w 4014787"/>
              <a:gd name="connsiteY58" fmla="*/ 268002 h 1158153"/>
              <a:gd name="connsiteX59" fmla="*/ 1746163 w 4014787"/>
              <a:gd name="connsiteY59" fmla="*/ 0 h 1158153"/>
              <a:gd name="connsiteX60" fmla="*/ 1908574 w 4014787"/>
              <a:gd name="connsiteY60" fmla="*/ 29831 h 1158153"/>
              <a:gd name="connsiteX61" fmla="*/ 2025531 w 4014787"/>
              <a:gd name="connsiteY61" fmla="*/ 119601 h 1158153"/>
              <a:gd name="connsiteX62" fmla="*/ 2078276 w 4014787"/>
              <a:gd name="connsiteY62" fmla="*/ 249276 h 1158153"/>
              <a:gd name="connsiteX63" fmla="*/ 2086635 w 4014787"/>
              <a:gd name="connsiteY63" fmla="*/ 486235 h 1158153"/>
              <a:gd name="connsiteX64" fmla="*/ 2086635 w 4014787"/>
              <a:gd name="connsiteY64" fmla="*/ 671918 h 1158153"/>
              <a:gd name="connsiteX65" fmla="*/ 2078639 w 4014787"/>
              <a:gd name="connsiteY65" fmla="*/ 905806 h 1158153"/>
              <a:gd name="connsiteX66" fmla="*/ 2027951 w 4014787"/>
              <a:gd name="connsiteY66" fmla="*/ 1035758 h 1158153"/>
              <a:gd name="connsiteX67" fmla="*/ 1913168 w 4014787"/>
              <a:gd name="connsiteY67" fmla="*/ 1126623 h 1158153"/>
              <a:gd name="connsiteX68" fmla="*/ 1746163 w 4014787"/>
              <a:gd name="connsiteY68" fmla="*/ 1158153 h 1158153"/>
              <a:gd name="connsiteX69" fmla="*/ 1583747 w 4014787"/>
              <a:gd name="connsiteY69" fmla="*/ 1128514 h 1158153"/>
              <a:gd name="connsiteX70" fmla="*/ 1467266 w 4014787"/>
              <a:gd name="connsiteY70" fmla="*/ 1038952 h 1158153"/>
              <a:gd name="connsiteX71" fmla="*/ 1414632 w 4014787"/>
              <a:gd name="connsiteY71" fmla="*/ 910111 h 1158153"/>
              <a:gd name="connsiteX72" fmla="*/ 1406374 w 4014787"/>
              <a:gd name="connsiteY72" fmla="*/ 671918 h 1158153"/>
              <a:gd name="connsiteX73" fmla="*/ 1406374 w 4014787"/>
              <a:gd name="connsiteY73" fmla="*/ 486235 h 1158153"/>
              <a:gd name="connsiteX74" fmla="*/ 1414270 w 4014787"/>
              <a:gd name="connsiteY74" fmla="*/ 251466 h 1158153"/>
              <a:gd name="connsiteX75" fmla="*/ 1464845 w 4014787"/>
              <a:gd name="connsiteY75" fmla="*/ 122416 h 1158153"/>
              <a:gd name="connsiteX76" fmla="*/ 1579666 w 4014787"/>
              <a:gd name="connsiteY76" fmla="*/ 31545 h 1158153"/>
              <a:gd name="connsiteX77" fmla="*/ 1746163 w 4014787"/>
              <a:gd name="connsiteY77" fmla="*/ 0 h 1158153"/>
              <a:gd name="connsiteX78" fmla="*/ 320047 w 4014787"/>
              <a:gd name="connsiteY78" fmla="*/ 0 h 1158153"/>
              <a:gd name="connsiteX79" fmla="*/ 514463 w 4014787"/>
              <a:gd name="connsiteY79" fmla="*/ 37378 h 1158153"/>
              <a:gd name="connsiteX80" fmla="*/ 622693 w 4014787"/>
              <a:gd name="connsiteY80" fmla="*/ 132313 h 1158153"/>
              <a:gd name="connsiteX81" fmla="*/ 649495 w 4014787"/>
              <a:gd name="connsiteY81" fmla="*/ 322162 h 1158153"/>
              <a:gd name="connsiteX82" fmla="*/ 649495 w 4014787"/>
              <a:gd name="connsiteY82" fmla="*/ 378758 h 1158153"/>
              <a:gd name="connsiteX83" fmla="*/ 359616 w 4014787"/>
              <a:gd name="connsiteY83" fmla="*/ 378758 h 1158153"/>
              <a:gd name="connsiteX84" fmla="*/ 359616 w 4014787"/>
              <a:gd name="connsiteY84" fmla="*/ 284689 h 1158153"/>
              <a:gd name="connsiteX85" fmla="*/ 352533 w 4014787"/>
              <a:gd name="connsiteY85" fmla="*/ 222046 h 1158153"/>
              <a:gd name="connsiteX86" fmla="*/ 329481 w 4014787"/>
              <a:gd name="connsiteY86" fmla="*/ 211257 h 1158153"/>
              <a:gd name="connsiteX87" fmla="*/ 301988 w 4014787"/>
              <a:gd name="connsiteY87" fmla="*/ 227099 h 1158153"/>
              <a:gd name="connsiteX88" fmla="*/ 291931 w 4014787"/>
              <a:gd name="connsiteY88" fmla="*/ 281089 h 1158153"/>
              <a:gd name="connsiteX89" fmla="*/ 302603 w 4014787"/>
              <a:gd name="connsiteY89" fmla="*/ 351604 h 1158153"/>
              <a:gd name="connsiteX90" fmla="*/ 358739 w 4014787"/>
              <a:gd name="connsiteY90" fmla="*/ 415324 h 1158153"/>
              <a:gd name="connsiteX91" fmla="*/ 621112 w 4014787"/>
              <a:gd name="connsiteY91" fmla="*/ 605366 h 1158153"/>
              <a:gd name="connsiteX92" fmla="*/ 672740 w 4014787"/>
              <a:gd name="connsiteY92" fmla="*/ 844258 h 1158153"/>
              <a:gd name="connsiteX93" fmla="*/ 643860 w 4014787"/>
              <a:gd name="connsiteY93" fmla="*/ 1021695 h 1158153"/>
              <a:gd name="connsiteX94" fmla="*/ 533515 w 4014787"/>
              <a:gd name="connsiteY94" fmla="*/ 1119167 h 1158153"/>
              <a:gd name="connsiteX95" fmla="*/ 345493 w 4014787"/>
              <a:gd name="connsiteY95" fmla="*/ 1158153 h 1158153"/>
              <a:gd name="connsiteX96" fmla="*/ 144796 w 4014787"/>
              <a:gd name="connsiteY96" fmla="*/ 1113334 h 1158153"/>
              <a:gd name="connsiteX97" fmla="*/ 35022 w 4014787"/>
              <a:gd name="connsiteY97" fmla="*/ 998551 h 1158153"/>
              <a:gd name="connsiteX98" fmla="*/ 8888 w 4014787"/>
              <a:gd name="connsiteY98" fmla="*/ 803953 h 1158153"/>
              <a:gd name="connsiteX99" fmla="*/ 8888 w 4014787"/>
              <a:gd name="connsiteY99" fmla="*/ 719231 h 1158153"/>
              <a:gd name="connsiteX100" fmla="*/ 298768 w 4014787"/>
              <a:gd name="connsiteY100" fmla="*/ 719231 h 1158153"/>
              <a:gd name="connsiteX101" fmla="*/ 298768 w 4014787"/>
              <a:gd name="connsiteY101" fmla="*/ 864811 h 1158153"/>
              <a:gd name="connsiteX102" fmla="*/ 306678 w 4014787"/>
              <a:gd name="connsiteY102" fmla="*/ 934456 h 1158153"/>
              <a:gd name="connsiteX103" fmla="*/ 334714 w 4014787"/>
              <a:gd name="connsiteY103" fmla="*/ 946896 h 1158153"/>
              <a:gd name="connsiteX104" fmla="*/ 365982 w 4014787"/>
              <a:gd name="connsiteY104" fmla="*/ 929670 h 1158153"/>
              <a:gd name="connsiteX105" fmla="*/ 376707 w 4014787"/>
              <a:gd name="connsiteY105" fmla="*/ 872909 h 1158153"/>
              <a:gd name="connsiteX106" fmla="*/ 361688 w 4014787"/>
              <a:gd name="connsiteY106" fmla="*/ 761448 h 1158153"/>
              <a:gd name="connsiteX107" fmla="*/ 224396 w 4014787"/>
              <a:gd name="connsiteY107" fmla="*/ 660669 h 1158153"/>
              <a:gd name="connsiteX108" fmla="*/ 82586 w 4014787"/>
              <a:gd name="connsiteY108" fmla="*/ 557306 h 1158153"/>
              <a:gd name="connsiteX109" fmla="*/ 23517 w 4014787"/>
              <a:gd name="connsiteY109" fmla="*/ 466301 h 1158153"/>
              <a:gd name="connsiteX110" fmla="*/ 0 w 4014787"/>
              <a:gd name="connsiteY110" fmla="*/ 318584 h 1158153"/>
              <a:gd name="connsiteX111" fmla="*/ 33719 w 4014787"/>
              <a:gd name="connsiteY111" fmla="*/ 129210 h 1158153"/>
              <a:gd name="connsiteX112" fmla="*/ 141975 w 4014787"/>
              <a:gd name="connsiteY112" fmla="*/ 34093 h 1158153"/>
              <a:gd name="connsiteX113" fmla="*/ 320047 w 4014787"/>
              <a:gd name="connsiteY113" fmla="*/ 0 h 115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4787" h="1158153">
                <a:moveTo>
                  <a:pt x="3643336" y="292508"/>
                </a:moveTo>
                <a:cubicBezTo>
                  <a:pt x="3626685" y="492983"/>
                  <a:pt x="3614621" y="635907"/>
                  <a:pt x="3607144" y="721282"/>
                </a:cubicBezTo>
                <a:lnTo>
                  <a:pt x="3675416" y="721282"/>
                </a:lnTo>
                <a:cubicBezTo>
                  <a:pt x="3661727" y="608930"/>
                  <a:pt x="3651034" y="466006"/>
                  <a:pt x="3643336" y="292508"/>
                </a:cubicBezTo>
                <a:close/>
                <a:moveTo>
                  <a:pt x="2495810" y="236553"/>
                </a:moveTo>
                <a:lnTo>
                  <a:pt x="2495810" y="450545"/>
                </a:lnTo>
                <a:cubicBezTo>
                  <a:pt x="2515331" y="450545"/>
                  <a:pt x="2529896" y="447270"/>
                  <a:pt x="2539507" y="440722"/>
                </a:cubicBezTo>
                <a:cubicBezTo>
                  <a:pt x="2549118" y="434174"/>
                  <a:pt x="2553923" y="409381"/>
                  <a:pt x="2553923" y="366345"/>
                </a:cubicBezTo>
                <a:lnTo>
                  <a:pt x="2553923" y="306673"/>
                </a:lnTo>
                <a:cubicBezTo>
                  <a:pt x="2553923" y="276520"/>
                  <a:pt x="2549151" y="257295"/>
                  <a:pt x="2539608" y="248998"/>
                </a:cubicBezTo>
                <a:cubicBezTo>
                  <a:pt x="2530065" y="240701"/>
                  <a:pt x="2515466" y="236553"/>
                  <a:pt x="2495810" y="236553"/>
                </a:cubicBezTo>
                <a:close/>
                <a:moveTo>
                  <a:pt x="1747488" y="211257"/>
                </a:moveTo>
                <a:cubicBezTo>
                  <a:pt x="1737973" y="211257"/>
                  <a:pt x="1730474" y="215293"/>
                  <a:pt x="1724990" y="223365"/>
                </a:cubicBezTo>
                <a:cubicBezTo>
                  <a:pt x="1719507" y="231438"/>
                  <a:pt x="1716765" y="262145"/>
                  <a:pt x="1716765" y="315486"/>
                </a:cubicBezTo>
                <a:lnTo>
                  <a:pt x="1716765" y="821911"/>
                </a:lnTo>
                <a:cubicBezTo>
                  <a:pt x="1716765" y="883762"/>
                  <a:pt x="1718617" y="920056"/>
                  <a:pt x="1722320" y="930792"/>
                </a:cubicBezTo>
                <a:cubicBezTo>
                  <a:pt x="1726023" y="941528"/>
                  <a:pt x="1733750" y="946896"/>
                  <a:pt x="1745501" y="946896"/>
                </a:cubicBezTo>
                <a:cubicBezTo>
                  <a:pt x="1757679" y="946896"/>
                  <a:pt x="1765847" y="940239"/>
                  <a:pt x="1770007" y="926925"/>
                </a:cubicBezTo>
                <a:cubicBezTo>
                  <a:pt x="1774166" y="913611"/>
                  <a:pt x="1776245" y="875925"/>
                  <a:pt x="1776245" y="813867"/>
                </a:cubicBezTo>
                <a:lnTo>
                  <a:pt x="1776245" y="315486"/>
                </a:lnTo>
                <a:cubicBezTo>
                  <a:pt x="1776245" y="266987"/>
                  <a:pt x="1774183" y="237491"/>
                  <a:pt x="1770060" y="226997"/>
                </a:cubicBezTo>
                <a:cubicBezTo>
                  <a:pt x="1765936" y="216504"/>
                  <a:pt x="1758412" y="211257"/>
                  <a:pt x="1747488" y="211257"/>
                </a:cubicBezTo>
                <a:close/>
                <a:moveTo>
                  <a:pt x="3419004" y="23245"/>
                </a:moveTo>
                <a:lnTo>
                  <a:pt x="3851292" y="23245"/>
                </a:lnTo>
                <a:lnTo>
                  <a:pt x="4014787" y="1135591"/>
                </a:lnTo>
                <a:lnTo>
                  <a:pt x="3699398" y="1135591"/>
                </a:lnTo>
                <a:lnTo>
                  <a:pt x="3684271" y="940743"/>
                </a:lnTo>
                <a:lnTo>
                  <a:pt x="3608500" y="940743"/>
                </a:lnTo>
                <a:lnTo>
                  <a:pt x="3592210" y="1135591"/>
                </a:lnTo>
                <a:lnTo>
                  <a:pt x="3273679" y="1135591"/>
                </a:lnTo>
                <a:close/>
                <a:moveTo>
                  <a:pt x="2937895" y="23245"/>
                </a:moveTo>
                <a:lnTo>
                  <a:pt x="3248285" y="23245"/>
                </a:lnTo>
                <a:lnTo>
                  <a:pt x="3248285" y="1135591"/>
                </a:lnTo>
                <a:lnTo>
                  <a:pt x="2937895" y="1135591"/>
                </a:lnTo>
                <a:close/>
                <a:moveTo>
                  <a:pt x="2185420" y="23245"/>
                </a:moveTo>
                <a:lnTo>
                  <a:pt x="2398931" y="23245"/>
                </a:lnTo>
                <a:cubicBezTo>
                  <a:pt x="2532797" y="23245"/>
                  <a:pt x="2624591" y="28667"/>
                  <a:pt x="2674315" y="39509"/>
                </a:cubicBezTo>
                <a:cubicBezTo>
                  <a:pt x="2724038" y="50352"/>
                  <a:pt x="2764717" y="78255"/>
                  <a:pt x="2796351" y="123217"/>
                </a:cubicBezTo>
                <a:cubicBezTo>
                  <a:pt x="2827986" y="168180"/>
                  <a:pt x="2843803" y="238227"/>
                  <a:pt x="2843803" y="333358"/>
                </a:cubicBezTo>
                <a:cubicBezTo>
                  <a:pt x="2843803" y="420584"/>
                  <a:pt x="2832221" y="480224"/>
                  <a:pt x="2809058" y="512279"/>
                </a:cubicBezTo>
                <a:cubicBezTo>
                  <a:pt x="2785895" y="544333"/>
                  <a:pt x="2745638" y="560955"/>
                  <a:pt x="2688287" y="562145"/>
                </a:cubicBezTo>
                <a:cubicBezTo>
                  <a:pt x="2739955" y="563847"/>
                  <a:pt x="2776266" y="577356"/>
                  <a:pt x="2797222" y="602674"/>
                </a:cubicBezTo>
                <a:cubicBezTo>
                  <a:pt x="2818177" y="627991"/>
                  <a:pt x="2831180" y="651103"/>
                  <a:pt x="2836229" y="672009"/>
                </a:cubicBezTo>
                <a:cubicBezTo>
                  <a:pt x="2841278" y="692914"/>
                  <a:pt x="2843803" y="747564"/>
                  <a:pt x="2843803" y="835958"/>
                </a:cubicBezTo>
                <a:lnTo>
                  <a:pt x="2843803" y="1135591"/>
                </a:lnTo>
                <a:lnTo>
                  <a:pt x="2553923" y="1135591"/>
                </a:lnTo>
                <a:lnTo>
                  <a:pt x="2553923" y="761661"/>
                </a:lnTo>
                <a:cubicBezTo>
                  <a:pt x="2553923" y="706604"/>
                  <a:pt x="2550343" y="673689"/>
                  <a:pt x="2543182" y="662918"/>
                </a:cubicBezTo>
                <a:cubicBezTo>
                  <a:pt x="2536021" y="652146"/>
                  <a:pt x="2520231" y="646761"/>
                  <a:pt x="2495810" y="646761"/>
                </a:cubicBezTo>
                <a:lnTo>
                  <a:pt x="2495810" y="1135591"/>
                </a:lnTo>
                <a:lnTo>
                  <a:pt x="2185420" y="1135591"/>
                </a:lnTo>
                <a:close/>
                <a:moveTo>
                  <a:pt x="708812" y="23245"/>
                </a:moveTo>
                <a:lnTo>
                  <a:pt x="1353523" y="23245"/>
                </a:lnTo>
                <a:lnTo>
                  <a:pt x="1353523" y="268002"/>
                </a:lnTo>
                <a:lnTo>
                  <a:pt x="1186021" y="268002"/>
                </a:lnTo>
                <a:lnTo>
                  <a:pt x="1186021" y="1135591"/>
                </a:lnTo>
                <a:lnTo>
                  <a:pt x="875630" y="1135591"/>
                </a:lnTo>
                <a:lnTo>
                  <a:pt x="875630" y="268002"/>
                </a:lnTo>
                <a:lnTo>
                  <a:pt x="708812" y="268002"/>
                </a:lnTo>
                <a:close/>
                <a:moveTo>
                  <a:pt x="1746163" y="0"/>
                </a:moveTo>
                <a:cubicBezTo>
                  <a:pt x="1806056" y="0"/>
                  <a:pt x="1860193" y="9944"/>
                  <a:pt x="1908574" y="29831"/>
                </a:cubicBezTo>
                <a:cubicBezTo>
                  <a:pt x="1956955" y="49718"/>
                  <a:pt x="1995941" y="79641"/>
                  <a:pt x="2025531" y="119601"/>
                </a:cubicBezTo>
                <a:cubicBezTo>
                  <a:pt x="2055122" y="159561"/>
                  <a:pt x="2072704" y="202786"/>
                  <a:pt x="2078276" y="249276"/>
                </a:cubicBezTo>
                <a:cubicBezTo>
                  <a:pt x="2083849" y="295766"/>
                  <a:pt x="2086635" y="374752"/>
                  <a:pt x="2086635" y="486235"/>
                </a:cubicBezTo>
                <a:lnTo>
                  <a:pt x="2086635" y="671918"/>
                </a:lnTo>
                <a:cubicBezTo>
                  <a:pt x="2086635" y="780765"/>
                  <a:pt x="2083970" y="858728"/>
                  <a:pt x="2078639" y="905806"/>
                </a:cubicBezTo>
                <a:cubicBezTo>
                  <a:pt x="2073309" y="952883"/>
                  <a:pt x="2056413" y="996201"/>
                  <a:pt x="2027951" y="1035758"/>
                </a:cubicBezTo>
                <a:cubicBezTo>
                  <a:pt x="1999489" y="1075315"/>
                  <a:pt x="1961228" y="1105604"/>
                  <a:pt x="1913168" y="1126623"/>
                </a:cubicBezTo>
                <a:cubicBezTo>
                  <a:pt x="1865107" y="1147643"/>
                  <a:pt x="1809439" y="1158153"/>
                  <a:pt x="1746163" y="1158153"/>
                </a:cubicBezTo>
                <a:cubicBezTo>
                  <a:pt x="1685957" y="1158153"/>
                  <a:pt x="1631818" y="1148273"/>
                  <a:pt x="1583747" y="1128514"/>
                </a:cubicBezTo>
                <a:cubicBezTo>
                  <a:pt x="1535675" y="1108755"/>
                  <a:pt x="1496849" y="1078901"/>
                  <a:pt x="1467266" y="1038952"/>
                </a:cubicBezTo>
                <a:cubicBezTo>
                  <a:pt x="1437681" y="999003"/>
                  <a:pt x="1420137" y="956056"/>
                  <a:pt x="1414632" y="910111"/>
                </a:cubicBezTo>
                <a:cubicBezTo>
                  <a:pt x="1409128" y="864165"/>
                  <a:pt x="1406374" y="784768"/>
                  <a:pt x="1406374" y="671918"/>
                </a:cubicBezTo>
                <a:lnTo>
                  <a:pt x="1406374" y="486235"/>
                </a:lnTo>
                <a:cubicBezTo>
                  <a:pt x="1406374" y="376205"/>
                  <a:pt x="1409006" y="297949"/>
                  <a:pt x="1414270" y="251466"/>
                </a:cubicBezTo>
                <a:cubicBezTo>
                  <a:pt x="1419532" y="204983"/>
                  <a:pt x="1436391" y="161966"/>
                  <a:pt x="1464845" y="122416"/>
                </a:cubicBezTo>
                <a:cubicBezTo>
                  <a:pt x="1493300" y="82866"/>
                  <a:pt x="1531573" y="52576"/>
                  <a:pt x="1579666" y="31545"/>
                </a:cubicBezTo>
                <a:cubicBezTo>
                  <a:pt x="1627758" y="10515"/>
                  <a:pt x="1683258" y="0"/>
                  <a:pt x="1746163" y="0"/>
                </a:cubicBezTo>
                <a:close/>
                <a:moveTo>
                  <a:pt x="320047" y="0"/>
                </a:moveTo>
                <a:cubicBezTo>
                  <a:pt x="395373" y="0"/>
                  <a:pt x="460178" y="12459"/>
                  <a:pt x="514463" y="37378"/>
                </a:cubicBezTo>
                <a:cubicBezTo>
                  <a:pt x="568748" y="62297"/>
                  <a:pt x="604825" y="93942"/>
                  <a:pt x="622693" y="132313"/>
                </a:cubicBezTo>
                <a:cubicBezTo>
                  <a:pt x="640561" y="170685"/>
                  <a:pt x="649495" y="233968"/>
                  <a:pt x="649495" y="322162"/>
                </a:cubicBezTo>
                <a:lnTo>
                  <a:pt x="649495" y="378758"/>
                </a:lnTo>
                <a:lnTo>
                  <a:pt x="359616" y="378758"/>
                </a:lnTo>
                <a:lnTo>
                  <a:pt x="359616" y="284689"/>
                </a:lnTo>
                <a:cubicBezTo>
                  <a:pt x="359616" y="250120"/>
                  <a:pt x="357254" y="229239"/>
                  <a:pt x="352533" y="222046"/>
                </a:cubicBezTo>
                <a:cubicBezTo>
                  <a:pt x="347811" y="214853"/>
                  <a:pt x="340127" y="211257"/>
                  <a:pt x="329481" y="211257"/>
                </a:cubicBezTo>
                <a:cubicBezTo>
                  <a:pt x="317857" y="211257"/>
                  <a:pt x="308693" y="216538"/>
                  <a:pt x="301988" y="227099"/>
                </a:cubicBezTo>
                <a:cubicBezTo>
                  <a:pt x="295283" y="237660"/>
                  <a:pt x="291931" y="255657"/>
                  <a:pt x="291931" y="281089"/>
                </a:cubicBezTo>
                <a:cubicBezTo>
                  <a:pt x="291931" y="315080"/>
                  <a:pt x="295488" y="338585"/>
                  <a:pt x="302603" y="351604"/>
                </a:cubicBezTo>
                <a:cubicBezTo>
                  <a:pt x="312601" y="370782"/>
                  <a:pt x="331314" y="392022"/>
                  <a:pt x="358739" y="415324"/>
                </a:cubicBezTo>
                <a:cubicBezTo>
                  <a:pt x="500125" y="492908"/>
                  <a:pt x="587583" y="556255"/>
                  <a:pt x="621112" y="605366"/>
                </a:cubicBezTo>
                <a:cubicBezTo>
                  <a:pt x="655531" y="655809"/>
                  <a:pt x="672740" y="735439"/>
                  <a:pt x="672740" y="844258"/>
                </a:cubicBezTo>
                <a:cubicBezTo>
                  <a:pt x="672740" y="923558"/>
                  <a:pt x="663113" y="982703"/>
                  <a:pt x="643860" y="1021695"/>
                </a:cubicBezTo>
                <a:cubicBezTo>
                  <a:pt x="624607" y="1060686"/>
                  <a:pt x="587825" y="1093176"/>
                  <a:pt x="533515" y="1119167"/>
                </a:cubicBezTo>
                <a:cubicBezTo>
                  <a:pt x="479206" y="1145157"/>
                  <a:pt x="416531" y="1158153"/>
                  <a:pt x="345493" y="1158153"/>
                </a:cubicBezTo>
                <a:cubicBezTo>
                  <a:pt x="267454" y="1158153"/>
                  <a:pt x="200555" y="1143213"/>
                  <a:pt x="144796" y="1113334"/>
                </a:cubicBezTo>
                <a:cubicBezTo>
                  <a:pt x="89037" y="1083455"/>
                  <a:pt x="52446" y="1045194"/>
                  <a:pt x="35022" y="998551"/>
                </a:cubicBezTo>
                <a:cubicBezTo>
                  <a:pt x="17599" y="951908"/>
                  <a:pt x="8888" y="887042"/>
                  <a:pt x="8888" y="803953"/>
                </a:cubicBezTo>
                <a:lnTo>
                  <a:pt x="8888" y="719231"/>
                </a:lnTo>
                <a:lnTo>
                  <a:pt x="298768" y="719231"/>
                </a:lnTo>
                <a:lnTo>
                  <a:pt x="298768" y="864811"/>
                </a:lnTo>
                <a:cubicBezTo>
                  <a:pt x="298768" y="902948"/>
                  <a:pt x="301404" y="926163"/>
                  <a:pt x="306678" y="934456"/>
                </a:cubicBezTo>
                <a:cubicBezTo>
                  <a:pt x="311952" y="942749"/>
                  <a:pt x="321297" y="946896"/>
                  <a:pt x="334714" y="946896"/>
                </a:cubicBezTo>
                <a:cubicBezTo>
                  <a:pt x="348410" y="946896"/>
                  <a:pt x="358832" y="941154"/>
                  <a:pt x="365982" y="929670"/>
                </a:cubicBezTo>
                <a:cubicBezTo>
                  <a:pt x="373132" y="918187"/>
                  <a:pt x="376707" y="899266"/>
                  <a:pt x="376707" y="872909"/>
                </a:cubicBezTo>
                <a:cubicBezTo>
                  <a:pt x="376707" y="812681"/>
                  <a:pt x="371701" y="775527"/>
                  <a:pt x="361688" y="761448"/>
                </a:cubicBezTo>
                <a:cubicBezTo>
                  <a:pt x="339233" y="739727"/>
                  <a:pt x="293469" y="706134"/>
                  <a:pt x="224396" y="660669"/>
                </a:cubicBezTo>
                <a:cubicBezTo>
                  <a:pt x="153558" y="613595"/>
                  <a:pt x="106287" y="579141"/>
                  <a:pt x="82586" y="557306"/>
                </a:cubicBezTo>
                <a:cubicBezTo>
                  <a:pt x="58886" y="535471"/>
                  <a:pt x="39196" y="505136"/>
                  <a:pt x="23517" y="466301"/>
                </a:cubicBezTo>
                <a:cubicBezTo>
                  <a:pt x="7839" y="427467"/>
                  <a:pt x="0" y="378228"/>
                  <a:pt x="0" y="318584"/>
                </a:cubicBezTo>
                <a:cubicBezTo>
                  <a:pt x="0" y="233017"/>
                  <a:pt x="11240" y="169893"/>
                  <a:pt x="33719" y="129210"/>
                </a:cubicBezTo>
                <a:cubicBezTo>
                  <a:pt x="56199" y="88528"/>
                  <a:pt x="92284" y="56822"/>
                  <a:pt x="141975" y="34093"/>
                </a:cubicBezTo>
                <a:cubicBezTo>
                  <a:pt x="191667" y="11364"/>
                  <a:pt x="251024" y="0"/>
                  <a:pt x="32004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8915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AD4D-A03D-5FC8-FA15-ABD261DB9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5A243E07-E7C6-4994-376F-887AB05DD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9" r="25986"/>
          <a:stretch/>
        </p:blipFill>
        <p:spPr>
          <a:xfrm>
            <a:off x="6110931" y="-26972"/>
            <a:ext cx="6081069" cy="6874570"/>
          </a:xfrm>
          <a:prstGeom prst="rect">
            <a:avLst/>
          </a:prstGeom>
        </p:spPr>
      </p:pic>
      <p:pic>
        <p:nvPicPr>
          <p:cNvPr id="92" name="Immagine 91">
            <a:extLst>
              <a:ext uri="{FF2B5EF4-FFF2-40B4-BE49-F238E27FC236}">
                <a16:creationId xmlns:a16="http://schemas.microsoft.com/office/drawing/2014/main" id="{367BD33D-2E34-97BC-C467-F0690AC6F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0" r="10167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3F0C3B2-7CD0-5267-1C96-27E507E7A4F7}"/>
              </a:ext>
            </a:extLst>
          </p:cNvPr>
          <p:cNvSpPr/>
          <p:nvPr/>
        </p:nvSpPr>
        <p:spPr>
          <a:xfrm>
            <a:off x="3169920" y="-92724"/>
            <a:ext cx="5852160" cy="6929921"/>
          </a:xfrm>
          <a:prstGeom prst="rect">
            <a:avLst/>
          </a:prstGeom>
          <a:solidFill>
            <a:schemeClr val="dk1">
              <a:alpha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A9EEFA51-BBEF-04C8-ABE4-E25C2FE8F70A}"/>
              </a:ext>
            </a:extLst>
          </p:cNvPr>
          <p:cNvSpPr/>
          <p:nvPr/>
        </p:nvSpPr>
        <p:spPr>
          <a:xfrm>
            <a:off x="3577208" y="6498127"/>
            <a:ext cx="4998719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798E6C6E-DA80-138D-D6EB-E763EE083B5A}"/>
              </a:ext>
            </a:extLst>
          </p:cNvPr>
          <p:cNvSpPr/>
          <p:nvPr/>
        </p:nvSpPr>
        <p:spPr>
          <a:xfrm>
            <a:off x="3594337" y="-271377"/>
            <a:ext cx="5018567" cy="5427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72C3510-0911-D4B0-ECF6-6D56856A3C1D}"/>
              </a:ext>
            </a:extLst>
          </p:cNvPr>
          <p:cNvSpPr/>
          <p:nvPr/>
        </p:nvSpPr>
        <p:spPr>
          <a:xfrm>
            <a:off x="8695022" y="-927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D3CB5977-D755-A504-28B6-5D9419C82B75}"/>
              </a:ext>
            </a:extLst>
          </p:cNvPr>
          <p:cNvSpPr/>
          <p:nvPr/>
        </p:nvSpPr>
        <p:spPr>
          <a:xfrm>
            <a:off x="8695021" y="20087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39279A5E-ADA8-C66D-6C26-44030A79E7A8}"/>
              </a:ext>
            </a:extLst>
          </p:cNvPr>
          <p:cNvSpPr/>
          <p:nvPr/>
        </p:nvSpPr>
        <p:spPr>
          <a:xfrm>
            <a:off x="8695021" y="49446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E54E6522-4E0B-0F39-44B8-B7BC1C4187B3}"/>
              </a:ext>
            </a:extLst>
          </p:cNvPr>
          <p:cNvSpPr/>
          <p:nvPr/>
        </p:nvSpPr>
        <p:spPr>
          <a:xfrm>
            <a:off x="8695021" y="78806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BAE72C2E-A8AC-FA48-FDE1-5FB30F5E5F7E}"/>
              </a:ext>
            </a:extLst>
          </p:cNvPr>
          <p:cNvSpPr/>
          <p:nvPr/>
        </p:nvSpPr>
        <p:spPr>
          <a:xfrm>
            <a:off x="8701873" y="108165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650F92D6-8181-ED89-7C9D-6465BF794950}"/>
              </a:ext>
            </a:extLst>
          </p:cNvPr>
          <p:cNvSpPr/>
          <p:nvPr/>
        </p:nvSpPr>
        <p:spPr>
          <a:xfrm>
            <a:off x="8701873" y="137525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A9389C66-ADA6-13A3-140E-EA046EC82A61}"/>
              </a:ext>
            </a:extLst>
          </p:cNvPr>
          <p:cNvSpPr/>
          <p:nvPr/>
        </p:nvSpPr>
        <p:spPr>
          <a:xfrm>
            <a:off x="8701873" y="166884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FE676F68-FF38-688E-0D27-ED6B43FFF07B}"/>
              </a:ext>
            </a:extLst>
          </p:cNvPr>
          <p:cNvSpPr/>
          <p:nvPr/>
        </p:nvSpPr>
        <p:spPr>
          <a:xfrm>
            <a:off x="8695021" y="196797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318C9E5B-40F3-6F4B-3D3D-88C70A1E6B55}"/>
              </a:ext>
            </a:extLst>
          </p:cNvPr>
          <p:cNvSpPr/>
          <p:nvPr/>
        </p:nvSpPr>
        <p:spPr>
          <a:xfrm>
            <a:off x="8695021" y="2261567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84B0A2E-1315-C3EE-5B1E-1470607A23CB}"/>
              </a:ext>
            </a:extLst>
          </p:cNvPr>
          <p:cNvSpPr/>
          <p:nvPr/>
        </p:nvSpPr>
        <p:spPr>
          <a:xfrm>
            <a:off x="8695021" y="2555162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DF0DC09F-122F-470F-184F-CC303123C181}"/>
              </a:ext>
            </a:extLst>
          </p:cNvPr>
          <p:cNvSpPr/>
          <p:nvPr/>
        </p:nvSpPr>
        <p:spPr>
          <a:xfrm>
            <a:off x="8693485" y="28553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F9440F94-0AA0-32F9-C2FC-868874BC616D}"/>
              </a:ext>
            </a:extLst>
          </p:cNvPr>
          <p:cNvSpPr/>
          <p:nvPr/>
        </p:nvSpPr>
        <p:spPr>
          <a:xfrm>
            <a:off x="8693485" y="314895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A41A3196-2DA5-6C22-3ED3-DF95E89B8283}"/>
              </a:ext>
            </a:extLst>
          </p:cNvPr>
          <p:cNvSpPr/>
          <p:nvPr/>
        </p:nvSpPr>
        <p:spPr>
          <a:xfrm>
            <a:off x="8693485" y="34425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B7BE21C-4A47-98C7-65C2-A5A32354FA44}"/>
              </a:ext>
            </a:extLst>
          </p:cNvPr>
          <p:cNvSpPr/>
          <p:nvPr/>
        </p:nvSpPr>
        <p:spPr>
          <a:xfrm>
            <a:off x="8691948" y="37361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0F995136-5BB9-C0D1-14EB-4D642CEE5730}"/>
              </a:ext>
            </a:extLst>
          </p:cNvPr>
          <p:cNvSpPr/>
          <p:nvPr/>
        </p:nvSpPr>
        <p:spPr>
          <a:xfrm>
            <a:off x="8691948" y="40297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9D99DC8F-C7B7-00CE-2A33-104EB7282B19}"/>
              </a:ext>
            </a:extLst>
          </p:cNvPr>
          <p:cNvSpPr/>
          <p:nvPr/>
        </p:nvSpPr>
        <p:spPr>
          <a:xfrm>
            <a:off x="8691948" y="43233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DA911054-F592-D67E-5AB0-D986C5D4AA85}"/>
              </a:ext>
            </a:extLst>
          </p:cNvPr>
          <p:cNvSpPr/>
          <p:nvPr/>
        </p:nvSpPr>
        <p:spPr>
          <a:xfrm>
            <a:off x="8693485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2F1F37BC-B467-F916-4491-D4CBD9B4BEB4}"/>
              </a:ext>
            </a:extLst>
          </p:cNvPr>
          <p:cNvSpPr/>
          <p:nvPr/>
        </p:nvSpPr>
        <p:spPr>
          <a:xfrm>
            <a:off x="8693485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28C0D74F-8E16-874C-B060-E90519ED02EE}"/>
              </a:ext>
            </a:extLst>
          </p:cNvPr>
          <p:cNvSpPr/>
          <p:nvPr/>
        </p:nvSpPr>
        <p:spPr>
          <a:xfrm>
            <a:off x="8693485" y="52018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4FA9FE09-7FF4-8EC5-F3B9-43A371C28F28}"/>
              </a:ext>
            </a:extLst>
          </p:cNvPr>
          <p:cNvSpPr/>
          <p:nvPr/>
        </p:nvSpPr>
        <p:spPr>
          <a:xfrm>
            <a:off x="8691948" y="54954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EB843F8C-5EE7-BAE1-115E-C0333C94CE25}"/>
              </a:ext>
            </a:extLst>
          </p:cNvPr>
          <p:cNvSpPr/>
          <p:nvPr/>
        </p:nvSpPr>
        <p:spPr>
          <a:xfrm>
            <a:off x="8691948" y="57890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462AFB79-205B-EDAB-05E2-CE84DEF50333}"/>
              </a:ext>
            </a:extLst>
          </p:cNvPr>
          <p:cNvSpPr/>
          <p:nvPr/>
        </p:nvSpPr>
        <p:spPr>
          <a:xfrm>
            <a:off x="8691948" y="60826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F1570F8-F20B-B306-5DBB-14EC712B6BF1}"/>
              </a:ext>
            </a:extLst>
          </p:cNvPr>
          <p:cNvSpPr/>
          <p:nvPr/>
        </p:nvSpPr>
        <p:spPr>
          <a:xfrm>
            <a:off x="3224029" y="-9025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CEEC2338-DDAA-D9EA-FF4B-9B11009BC191}"/>
              </a:ext>
            </a:extLst>
          </p:cNvPr>
          <p:cNvSpPr/>
          <p:nvPr/>
        </p:nvSpPr>
        <p:spPr>
          <a:xfrm>
            <a:off x="3224029" y="20333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C0081979-48E1-CF13-C8E6-62B998CF82CA}"/>
              </a:ext>
            </a:extLst>
          </p:cNvPr>
          <p:cNvSpPr/>
          <p:nvPr/>
        </p:nvSpPr>
        <p:spPr>
          <a:xfrm>
            <a:off x="3224029" y="49693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C02B4A1D-6303-B1A9-6EDD-656EBBBB6D4D}"/>
              </a:ext>
            </a:extLst>
          </p:cNvPr>
          <p:cNvSpPr/>
          <p:nvPr/>
        </p:nvSpPr>
        <p:spPr>
          <a:xfrm>
            <a:off x="3222492" y="79052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84D3F531-C591-8999-0AD9-3A5D745C901D}"/>
              </a:ext>
            </a:extLst>
          </p:cNvPr>
          <p:cNvSpPr/>
          <p:nvPr/>
        </p:nvSpPr>
        <p:spPr>
          <a:xfrm>
            <a:off x="3222492" y="1084121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A07E0A39-7266-594F-B939-62B7770792FD}"/>
              </a:ext>
            </a:extLst>
          </p:cNvPr>
          <p:cNvSpPr/>
          <p:nvPr/>
        </p:nvSpPr>
        <p:spPr>
          <a:xfrm>
            <a:off x="3222492" y="1377716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72E6C643-CD29-7A79-AEC4-F26BA7B1DC6F}"/>
              </a:ext>
            </a:extLst>
          </p:cNvPr>
          <p:cNvSpPr/>
          <p:nvPr/>
        </p:nvSpPr>
        <p:spPr>
          <a:xfrm>
            <a:off x="3224029" y="167437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F7D61FB6-FA48-7F8A-AF9A-47A623DD74DC}"/>
              </a:ext>
            </a:extLst>
          </p:cNvPr>
          <p:cNvSpPr/>
          <p:nvPr/>
        </p:nvSpPr>
        <p:spPr>
          <a:xfrm>
            <a:off x="3224029" y="196797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126C40AF-FA88-5E47-713C-8FD35A49FF58}"/>
              </a:ext>
            </a:extLst>
          </p:cNvPr>
          <p:cNvSpPr/>
          <p:nvPr/>
        </p:nvSpPr>
        <p:spPr>
          <a:xfrm>
            <a:off x="3224029" y="226156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1AF1F754-A48A-0E36-CC0D-BDC1644F4F13}"/>
              </a:ext>
            </a:extLst>
          </p:cNvPr>
          <p:cNvSpPr/>
          <p:nvPr/>
        </p:nvSpPr>
        <p:spPr>
          <a:xfrm>
            <a:off x="3222492" y="255516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ttangolo con angoli arrotondati 62">
            <a:extLst>
              <a:ext uri="{FF2B5EF4-FFF2-40B4-BE49-F238E27FC236}">
                <a16:creationId xmlns:a16="http://schemas.microsoft.com/office/drawing/2014/main" id="{FA096A20-A455-279D-9255-86AEC447B66E}"/>
              </a:ext>
            </a:extLst>
          </p:cNvPr>
          <p:cNvSpPr/>
          <p:nvPr/>
        </p:nvSpPr>
        <p:spPr>
          <a:xfrm>
            <a:off x="3222492" y="2848758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D7025483-E3A8-3114-E909-E54868E9EE20}"/>
              </a:ext>
            </a:extLst>
          </p:cNvPr>
          <p:cNvSpPr/>
          <p:nvPr/>
        </p:nvSpPr>
        <p:spPr>
          <a:xfrm>
            <a:off x="3222492" y="3142353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ADD2AC4B-EFE4-5109-0DFC-AFEB5E9415B7}"/>
              </a:ext>
            </a:extLst>
          </p:cNvPr>
          <p:cNvSpPr/>
          <p:nvPr/>
        </p:nvSpPr>
        <p:spPr>
          <a:xfrm>
            <a:off x="3224029" y="344024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C3323E95-D046-4E2E-35A5-EAEA7F1108F6}"/>
              </a:ext>
            </a:extLst>
          </p:cNvPr>
          <p:cNvSpPr/>
          <p:nvPr/>
        </p:nvSpPr>
        <p:spPr>
          <a:xfrm>
            <a:off x="3224029" y="373384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F5D138FC-82F6-6388-DB7A-265A1DB2926A}"/>
              </a:ext>
            </a:extLst>
          </p:cNvPr>
          <p:cNvSpPr/>
          <p:nvPr/>
        </p:nvSpPr>
        <p:spPr>
          <a:xfrm>
            <a:off x="3224029" y="402743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F3547E38-E068-829E-5AD0-64EEBC78ECC2}"/>
              </a:ext>
            </a:extLst>
          </p:cNvPr>
          <p:cNvSpPr/>
          <p:nvPr/>
        </p:nvSpPr>
        <p:spPr>
          <a:xfrm>
            <a:off x="3222492" y="43210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1DD15A70-FD0B-C50E-5F08-057809636DAA}"/>
              </a:ext>
            </a:extLst>
          </p:cNvPr>
          <p:cNvSpPr/>
          <p:nvPr/>
        </p:nvSpPr>
        <p:spPr>
          <a:xfrm>
            <a:off x="3222492" y="461462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435DFC1D-A9B6-E532-49C8-5CDA02661C39}"/>
              </a:ext>
            </a:extLst>
          </p:cNvPr>
          <p:cNvSpPr/>
          <p:nvPr/>
        </p:nvSpPr>
        <p:spPr>
          <a:xfrm>
            <a:off x="3222492" y="49082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744B586D-7CE3-ECD6-9B73-97D16BEDD30C}"/>
              </a:ext>
            </a:extLst>
          </p:cNvPr>
          <p:cNvSpPr/>
          <p:nvPr/>
        </p:nvSpPr>
        <p:spPr>
          <a:xfrm>
            <a:off x="3236445" y="520932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7B2D27D9-05F3-00D6-01BC-00590424D70F}"/>
              </a:ext>
            </a:extLst>
          </p:cNvPr>
          <p:cNvSpPr/>
          <p:nvPr/>
        </p:nvSpPr>
        <p:spPr>
          <a:xfrm>
            <a:off x="3236445" y="550291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6911BC39-E72C-75C6-CAC5-5E54A2615408}"/>
              </a:ext>
            </a:extLst>
          </p:cNvPr>
          <p:cNvSpPr/>
          <p:nvPr/>
        </p:nvSpPr>
        <p:spPr>
          <a:xfrm>
            <a:off x="3236445" y="579651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BA78513F-8FD3-36D2-CE6B-362113E300D4}"/>
              </a:ext>
            </a:extLst>
          </p:cNvPr>
          <p:cNvSpPr/>
          <p:nvPr/>
        </p:nvSpPr>
        <p:spPr>
          <a:xfrm>
            <a:off x="3234908" y="609010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6CEEEEC9-26EC-F023-3958-863CFC4FBAAE}"/>
              </a:ext>
            </a:extLst>
          </p:cNvPr>
          <p:cNvSpPr/>
          <p:nvPr/>
        </p:nvSpPr>
        <p:spPr>
          <a:xfrm>
            <a:off x="3234908" y="638370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61AD7987-B99F-CF7D-93EB-781369CD91F3}"/>
              </a:ext>
            </a:extLst>
          </p:cNvPr>
          <p:cNvSpPr/>
          <p:nvPr/>
        </p:nvSpPr>
        <p:spPr>
          <a:xfrm>
            <a:off x="3234908" y="6677299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88EA4C7D-C9F5-351F-4A20-46ACA7C43699}"/>
              </a:ext>
            </a:extLst>
          </p:cNvPr>
          <p:cNvSpPr/>
          <p:nvPr/>
        </p:nvSpPr>
        <p:spPr>
          <a:xfrm>
            <a:off x="8691948" y="6363534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E103B8FA-D5DA-97B3-6F64-BFA5459C91D6}"/>
              </a:ext>
            </a:extLst>
          </p:cNvPr>
          <p:cNvSpPr/>
          <p:nvPr/>
        </p:nvSpPr>
        <p:spPr>
          <a:xfrm>
            <a:off x="8691948" y="6651580"/>
            <a:ext cx="288191" cy="2298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F88B01E5-430F-1805-8E54-AEA03AAA8599}"/>
              </a:ext>
            </a:extLst>
          </p:cNvPr>
          <p:cNvSpPr txBox="1"/>
          <p:nvPr/>
        </p:nvSpPr>
        <p:spPr>
          <a:xfrm>
            <a:off x="-14931" y="471993"/>
            <a:ext cx="324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CONFRONTO SALTO VERTICALE NELLA DRAFT COMBINE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29BE3C-019B-26D4-C5D8-F754A439C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52" y="419157"/>
            <a:ext cx="4998720" cy="2480441"/>
          </a:xfrm>
          <a:prstGeom prst="roundRect">
            <a:avLst>
              <a:gd name="adj" fmla="val 8705"/>
            </a:avLst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A6473EC-38D3-C8EA-06BE-3195C90EE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60" y="3883093"/>
            <a:ext cx="4998720" cy="2480441"/>
          </a:xfrm>
          <a:prstGeom prst="roundRect">
            <a:avLst>
              <a:gd name="adj" fmla="val 12691"/>
            </a:avLst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1D55B9-B1B7-F8D8-E4E5-B6542886660A}"/>
              </a:ext>
            </a:extLst>
          </p:cNvPr>
          <p:cNvSpPr txBox="1"/>
          <p:nvPr/>
        </p:nvSpPr>
        <p:spPr>
          <a:xfrm>
            <a:off x="3616073" y="3015419"/>
            <a:ext cx="497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Prendendo</a:t>
            </a:r>
            <a:r>
              <a:rPr lang="en-US" sz="1400" dirty="0">
                <a:solidFill>
                  <a:schemeClr val="bg1"/>
                </a:solidFill>
              </a:rPr>
              <a:t> per </a:t>
            </a:r>
            <a:r>
              <a:rPr lang="en-US" sz="1400" dirty="0" err="1">
                <a:solidFill>
                  <a:schemeClr val="bg1"/>
                </a:solidFill>
              </a:rPr>
              <a:t>esempio</a:t>
            </a:r>
            <a:r>
              <a:rPr lang="en-US" sz="1400" dirty="0">
                <a:solidFill>
                  <a:schemeClr val="bg1"/>
                </a:solidFill>
              </a:rPr>
              <a:t> il </a:t>
            </a:r>
            <a:r>
              <a:rPr lang="en-US" sz="1400" dirty="0" err="1">
                <a:solidFill>
                  <a:schemeClr val="bg1"/>
                </a:solidFill>
              </a:rPr>
              <a:t>confronto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salto</a:t>
            </a:r>
            <a:r>
              <a:rPr lang="en-US" sz="1400" dirty="0">
                <a:solidFill>
                  <a:schemeClr val="bg1"/>
                </a:solidFill>
              </a:rPr>
              <a:t> vertical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draft combine </a:t>
            </a:r>
            <a:r>
              <a:rPr lang="en-US" sz="1400" dirty="0" err="1">
                <a:solidFill>
                  <a:schemeClr val="bg1"/>
                </a:solidFill>
              </a:rPr>
              <a:t>si</a:t>
            </a:r>
            <a:r>
              <a:rPr lang="en-US" sz="1400" dirty="0">
                <a:solidFill>
                  <a:schemeClr val="bg1"/>
                </a:solidFill>
              </a:rPr>
              <a:t> evince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giocatori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stanno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diventando</a:t>
            </a:r>
            <a:r>
              <a:rPr lang="en-US" sz="1400" dirty="0">
                <a:solidFill>
                  <a:schemeClr val="bg1"/>
                </a:solidFill>
              </a:rPr>
              <a:t> sempre </a:t>
            </a:r>
            <a:r>
              <a:rPr lang="en-US" sz="1400" dirty="0" err="1">
                <a:solidFill>
                  <a:schemeClr val="bg1"/>
                </a:solidFill>
              </a:rPr>
              <a:t>più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atletici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038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8B1A80-CAE8-5099-FA04-DD9F42C4B0CA}"/>
              </a:ext>
            </a:extLst>
          </p:cNvPr>
          <p:cNvSpPr txBox="1"/>
          <p:nvPr/>
        </p:nvSpPr>
        <p:spPr>
          <a:xfrm>
            <a:off x="2636981" y="849746"/>
            <a:ext cx="691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Impact" panose="020B0806030902050204" pitchFamily="34" charset="0"/>
              </a:rPr>
              <a:t>SITOGRAFIA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53BAD26-F1EB-1756-2546-8B3871291360}"/>
              </a:ext>
            </a:extLst>
          </p:cNvPr>
          <p:cNvSpPr txBox="1"/>
          <p:nvPr/>
        </p:nvSpPr>
        <p:spPr>
          <a:xfrm>
            <a:off x="120073" y="2505670"/>
            <a:ext cx="11951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DATASET: </a:t>
            </a:r>
          </a:p>
          <a:p>
            <a:pPr algn="ctr"/>
            <a:r>
              <a:rPr lang="en-US" dirty="0">
                <a:hlinkClick r:id="rId2"/>
              </a:rPr>
              <a:t>https://www.kaggle.com/datasets/wyattowalsh/basketball</a:t>
            </a:r>
            <a:endParaRPr lang="en-US" dirty="0"/>
          </a:p>
          <a:p>
            <a:pPr algn="ctr"/>
            <a:r>
              <a:rPr lang="en-US" dirty="0"/>
              <a:t>https://www.kaggle.com/datasets/sumitrodatta/nba-aba-baa-stats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IMMAGINI:</a:t>
            </a:r>
          </a:p>
          <a:p>
            <a:pPr algn="ctr"/>
            <a:r>
              <a:rPr lang="en-US" dirty="0"/>
              <a:t> Google </a:t>
            </a:r>
            <a:r>
              <a:rPr lang="en-US" dirty="0" err="1"/>
              <a:t>Immagini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3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B71C3339-5DDF-C48E-859C-70014B8EE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96" y="0"/>
            <a:ext cx="10272608" cy="68580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E9BF63-CAB8-4981-5C0E-EB6ADD561BA5}"/>
              </a:ext>
            </a:extLst>
          </p:cNvPr>
          <p:cNvSpPr txBox="1"/>
          <p:nvPr/>
        </p:nvSpPr>
        <p:spPr>
          <a:xfrm>
            <a:off x="1764145" y="1976582"/>
            <a:ext cx="3315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mpact" panose="020B0806030902050204" pitchFamily="34" charset="0"/>
              </a:rPr>
              <a:t>GRAZIE PER L’ATTENZIONE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B81977-B14B-B382-57FA-974017342633}"/>
              </a:ext>
            </a:extLst>
          </p:cNvPr>
          <p:cNvSpPr txBox="1"/>
          <p:nvPr/>
        </p:nvSpPr>
        <p:spPr>
          <a:xfrm>
            <a:off x="1182255" y="6100495"/>
            <a:ext cx="586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Emanuele Gentili 02889A </a:t>
            </a:r>
          </a:p>
          <a:p>
            <a:r>
              <a:rPr lang="en-US" dirty="0" err="1"/>
              <a:t>Kostandino</a:t>
            </a:r>
            <a:r>
              <a:rPr lang="en-US" dirty="0"/>
              <a:t> </a:t>
            </a:r>
            <a:r>
              <a:rPr lang="en-US" dirty="0" err="1"/>
              <a:t>Metohu</a:t>
            </a:r>
            <a:r>
              <a:rPr lang="en-US" dirty="0"/>
              <a:t> 02896A</a:t>
            </a:r>
          </a:p>
        </p:txBody>
      </p:sp>
    </p:spTree>
    <p:extLst>
      <p:ext uri="{BB962C8B-B14F-4D97-AF65-F5344CB8AC3E}">
        <p14:creationId xmlns:p14="http://schemas.microsoft.com/office/powerpoint/2010/main" val="176399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9881FE6-5E14-6889-F8CC-C30F7247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4" y="0"/>
            <a:ext cx="11893252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2AB333-08CD-E546-4785-785C54FF7475}"/>
              </a:ext>
            </a:extLst>
          </p:cNvPr>
          <p:cNvSpPr txBox="1"/>
          <p:nvPr/>
        </p:nvSpPr>
        <p:spPr>
          <a:xfrm>
            <a:off x="2044781" y="338768"/>
            <a:ext cx="3271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mpact" panose="020B0806030902050204" pitchFamily="34" charset="0"/>
              </a:rPr>
              <a:t>DISTRIBUZIONE</a:t>
            </a:r>
          </a:p>
          <a:p>
            <a:pPr algn="ctr"/>
            <a:r>
              <a:rPr lang="en-US" sz="4000" dirty="0">
                <a:latin typeface="Impact" panose="020B0806030902050204" pitchFamily="34" charset="0"/>
              </a:rPr>
              <a:t>GEOGRAFICA DELLE SQUADRE</a:t>
            </a:r>
          </a:p>
        </p:txBody>
      </p:sp>
    </p:spTree>
    <p:extLst>
      <p:ext uri="{BB962C8B-B14F-4D97-AF65-F5344CB8AC3E}">
        <p14:creationId xmlns:p14="http://schemas.microsoft.com/office/powerpoint/2010/main" val="183991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B7D7-7B4C-8D9C-AAC4-3367458BD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59146274-2311-A799-903D-72D759B8D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38" y="0"/>
            <a:ext cx="10321724" cy="68580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64B7E03C-A79C-19FD-CBEA-6BDAAC84A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5" t="7607" r="24260" b="34508"/>
          <a:stretch>
            <a:fillRect/>
          </a:stretch>
        </p:blipFill>
        <p:spPr>
          <a:xfrm>
            <a:off x="5897465" y="1053855"/>
            <a:ext cx="3569404" cy="2538787"/>
          </a:xfrm>
          <a:custGeom>
            <a:avLst/>
            <a:gdLst/>
            <a:ahLst/>
            <a:cxnLst/>
            <a:rect l="l" t="t" r="r" b="b"/>
            <a:pathLst>
              <a:path w="3377673" h="2402416">
                <a:moveTo>
                  <a:pt x="2838682" y="1290070"/>
                </a:moveTo>
                <a:lnTo>
                  <a:pt x="3149073" y="1290070"/>
                </a:lnTo>
                <a:lnTo>
                  <a:pt x="3149073" y="2402416"/>
                </a:lnTo>
                <a:lnTo>
                  <a:pt x="2838682" y="2402416"/>
                </a:lnTo>
                <a:close/>
                <a:moveTo>
                  <a:pt x="2143125" y="1290070"/>
                </a:moveTo>
                <a:lnTo>
                  <a:pt x="2787834" y="1290070"/>
                </a:lnTo>
                <a:lnTo>
                  <a:pt x="2787834" y="1534827"/>
                </a:lnTo>
                <a:lnTo>
                  <a:pt x="2620333" y="1534827"/>
                </a:lnTo>
                <a:lnTo>
                  <a:pt x="2620333" y="2402416"/>
                </a:lnTo>
                <a:lnTo>
                  <a:pt x="2309943" y="2402416"/>
                </a:lnTo>
                <a:lnTo>
                  <a:pt x="2309943" y="1534827"/>
                </a:lnTo>
                <a:lnTo>
                  <a:pt x="2143125" y="1534827"/>
                </a:lnTo>
                <a:close/>
                <a:moveTo>
                  <a:pt x="1428983" y="1290070"/>
                </a:moveTo>
                <a:lnTo>
                  <a:pt x="1689561" y="1290070"/>
                </a:lnTo>
                <a:lnTo>
                  <a:pt x="1823466" y="1778623"/>
                </a:lnTo>
                <a:lnTo>
                  <a:pt x="1823466" y="1290070"/>
                </a:lnTo>
                <a:lnTo>
                  <a:pt x="2087366" y="1290070"/>
                </a:lnTo>
                <a:lnTo>
                  <a:pt x="2087366" y="2402416"/>
                </a:lnTo>
                <a:lnTo>
                  <a:pt x="1815133" y="2402416"/>
                </a:lnTo>
                <a:lnTo>
                  <a:pt x="1692883" y="1909174"/>
                </a:lnTo>
                <a:lnTo>
                  <a:pt x="1692883" y="2402416"/>
                </a:lnTo>
                <a:lnTo>
                  <a:pt x="1428983" y="2402416"/>
                </a:lnTo>
                <a:close/>
                <a:moveTo>
                  <a:pt x="1019408" y="1290070"/>
                </a:moveTo>
                <a:lnTo>
                  <a:pt x="1329798" y="1290070"/>
                </a:lnTo>
                <a:lnTo>
                  <a:pt x="1329798" y="2402416"/>
                </a:lnTo>
                <a:lnTo>
                  <a:pt x="1019408" y="2402416"/>
                </a:lnTo>
                <a:close/>
                <a:moveTo>
                  <a:pt x="212876" y="1290070"/>
                </a:moveTo>
                <a:lnTo>
                  <a:pt x="536694" y="1290070"/>
                </a:lnTo>
                <a:cubicBezTo>
                  <a:pt x="571554" y="1596223"/>
                  <a:pt x="591855" y="1849102"/>
                  <a:pt x="597595" y="2048708"/>
                </a:cubicBezTo>
                <a:cubicBezTo>
                  <a:pt x="603413" y="1847073"/>
                  <a:pt x="614580" y="1664598"/>
                  <a:pt x="631095" y="1501284"/>
                </a:cubicBezTo>
                <a:lnTo>
                  <a:pt x="650933" y="1290070"/>
                </a:lnTo>
                <a:lnTo>
                  <a:pt x="975178" y="1290070"/>
                </a:lnTo>
                <a:lnTo>
                  <a:pt x="829651" y="2402416"/>
                </a:lnTo>
                <a:lnTo>
                  <a:pt x="377493" y="2402416"/>
                </a:lnTo>
                <a:close/>
                <a:moveTo>
                  <a:pt x="2105475" y="211257"/>
                </a:moveTo>
                <a:cubicBezTo>
                  <a:pt x="2095961" y="211257"/>
                  <a:pt x="2088462" y="215293"/>
                  <a:pt x="2082978" y="223365"/>
                </a:cubicBezTo>
                <a:cubicBezTo>
                  <a:pt x="2077495" y="231438"/>
                  <a:pt x="2074753" y="262145"/>
                  <a:pt x="2074753" y="315486"/>
                </a:cubicBezTo>
                <a:lnTo>
                  <a:pt x="2074753" y="821911"/>
                </a:lnTo>
                <a:cubicBezTo>
                  <a:pt x="2074753" y="883762"/>
                  <a:pt x="2076604" y="920056"/>
                  <a:pt x="2080307" y="930792"/>
                </a:cubicBezTo>
                <a:cubicBezTo>
                  <a:pt x="2084011" y="941528"/>
                  <a:pt x="2091738" y="946896"/>
                  <a:pt x="2103489" y="946896"/>
                </a:cubicBezTo>
                <a:cubicBezTo>
                  <a:pt x="2115667" y="946896"/>
                  <a:pt x="2123835" y="940239"/>
                  <a:pt x="2127994" y="926925"/>
                </a:cubicBezTo>
                <a:cubicBezTo>
                  <a:pt x="2132153" y="913611"/>
                  <a:pt x="2134233" y="875925"/>
                  <a:pt x="2134233" y="813867"/>
                </a:cubicBezTo>
                <a:lnTo>
                  <a:pt x="2134233" y="315486"/>
                </a:lnTo>
                <a:cubicBezTo>
                  <a:pt x="2134233" y="266987"/>
                  <a:pt x="2132171" y="237491"/>
                  <a:pt x="2128048" y="226998"/>
                </a:cubicBezTo>
                <a:cubicBezTo>
                  <a:pt x="2123924" y="216504"/>
                  <a:pt x="2116400" y="211257"/>
                  <a:pt x="2105475" y="211257"/>
                </a:cubicBezTo>
                <a:close/>
                <a:moveTo>
                  <a:pt x="3067282" y="23245"/>
                </a:moveTo>
                <a:lnTo>
                  <a:pt x="3377673" y="23245"/>
                </a:lnTo>
                <a:lnTo>
                  <a:pt x="3377673" y="1135591"/>
                </a:lnTo>
                <a:lnTo>
                  <a:pt x="3067282" y="1135591"/>
                </a:lnTo>
                <a:close/>
                <a:moveTo>
                  <a:pt x="2533883" y="23245"/>
                </a:moveTo>
                <a:lnTo>
                  <a:pt x="2844273" y="23245"/>
                </a:lnTo>
                <a:lnTo>
                  <a:pt x="2844273" y="890834"/>
                </a:lnTo>
                <a:lnTo>
                  <a:pt x="3015877" y="890834"/>
                </a:lnTo>
                <a:lnTo>
                  <a:pt x="3015877" y="1135591"/>
                </a:lnTo>
                <a:lnTo>
                  <a:pt x="2533883" y="1135591"/>
                </a:lnTo>
                <a:close/>
                <a:moveTo>
                  <a:pt x="1066800" y="23245"/>
                </a:moveTo>
                <a:lnTo>
                  <a:pt x="1711510" y="23245"/>
                </a:lnTo>
                <a:lnTo>
                  <a:pt x="1711510" y="268002"/>
                </a:lnTo>
                <a:lnTo>
                  <a:pt x="1544008" y="268002"/>
                </a:lnTo>
                <a:lnTo>
                  <a:pt x="1544008" y="1135591"/>
                </a:lnTo>
                <a:lnTo>
                  <a:pt x="1233618" y="1135591"/>
                </a:lnTo>
                <a:lnTo>
                  <a:pt x="1233618" y="268002"/>
                </a:lnTo>
                <a:lnTo>
                  <a:pt x="1066800" y="268002"/>
                </a:lnTo>
                <a:close/>
                <a:moveTo>
                  <a:pt x="705083" y="23245"/>
                </a:moveTo>
                <a:lnTo>
                  <a:pt x="1015473" y="23245"/>
                </a:lnTo>
                <a:lnTo>
                  <a:pt x="1015473" y="1135591"/>
                </a:lnTo>
                <a:lnTo>
                  <a:pt x="705083" y="1135591"/>
                </a:lnTo>
                <a:close/>
                <a:moveTo>
                  <a:pt x="0" y="23245"/>
                </a:moveTo>
                <a:lnTo>
                  <a:pt x="644710" y="23245"/>
                </a:lnTo>
                <a:lnTo>
                  <a:pt x="644710" y="268002"/>
                </a:lnTo>
                <a:lnTo>
                  <a:pt x="477208" y="268002"/>
                </a:lnTo>
                <a:lnTo>
                  <a:pt x="477208" y="1135591"/>
                </a:lnTo>
                <a:lnTo>
                  <a:pt x="166818" y="1135591"/>
                </a:lnTo>
                <a:lnTo>
                  <a:pt x="166818" y="268002"/>
                </a:lnTo>
                <a:lnTo>
                  <a:pt x="0" y="268002"/>
                </a:lnTo>
                <a:close/>
                <a:moveTo>
                  <a:pt x="2104151" y="0"/>
                </a:moveTo>
                <a:cubicBezTo>
                  <a:pt x="2164044" y="0"/>
                  <a:pt x="2218181" y="9944"/>
                  <a:pt x="2266562" y="29831"/>
                </a:cubicBezTo>
                <a:cubicBezTo>
                  <a:pt x="2314943" y="49718"/>
                  <a:pt x="2353929" y="79641"/>
                  <a:pt x="2383519" y="119601"/>
                </a:cubicBezTo>
                <a:cubicBezTo>
                  <a:pt x="2413110" y="159561"/>
                  <a:pt x="2430691" y="202786"/>
                  <a:pt x="2436264" y="249276"/>
                </a:cubicBezTo>
                <a:cubicBezTo>
                  <a:pt x="2441837" y="295766"/>
                  <a:pt x="2444623" y="374753"/>
                  <a:pt x="2444623" y="486235"/>
                </a:cubicBezTo>
                <a:lnTo>
                  <a:pt x="2444623" y="671918"/>
                </a:lnTo>
                <a:cubicBezTo>
                  <a:pt x="2444623" y="780765"/>
                  <a:pt x="2441958" y="858728"/>
                  <a:pt x="2436627" y="905806"/>
                </a:cubicBezTo>
                <a:cubicBezTo>
                  <a:pt x="2431297" y="952883"/>
                  <a:pt x="2414401" y="996201"/>
                  <a:pt x="2385939" y="1035758"/>
                </a:cubicBezTo>
                <a:cubicBezTo>
                  <a:pt x="2357477" y="1075315"/>
                  <a:pt x="2319216" y="1105604"/>
                  <a:pt x="2271155" y="1126623"/>
                </a:cubicBezTo>
                <a:cubicBezTo>
                  <a:pt x="2223095" y="1147643"/>
                  <a:pt x="2167427" y="1158153"/>
                  <a:pt x="2104151" y="1158153"/>
                </a:cubicBezTo>
                <a:cubicBezTo>
                  <a:pt x="2043944" y="1158153"/>
                  <a:pt x="1989805" y="1148273"/>
                  <a:pt x="1941734" y="1128514"/>
                </a:cubicBezTo>
                <a:cubicBezTo>
                  <a:pt x="1893663" y="1108755"/>
                  <a:pt x="1854836" y="1078901"/>
                  <a:pt x="1825253" y="1038952"/>
                </a:cubicBezTo>
                <a:cubicBezTo>
                  <a:pt x="1795669" y="999003"/>
                  <a:pt x="1778125" y="956056"/>
                  <a:pt x="1772620" y="910111"/>
                </a:cubicBezTo>
                <a:cubicBezTo>
                  <a:pt x="1767115" y="864165"/>
                  <a:pt x="1764362" y="784768"/>
                  <a:pt x="1764362" y="671918"/>
                </a:cubicBezTo>
                <a:lnTo>
                  <a:pt x="1764362" y="486235"/>
                </a:lnTo>
                <a:cubicBezTo>
                  <a:pt x="1764362" y="376205"/>
                  <a:pt x="1766994" y="297949"/>
                  <a:pt x="1772257" y="251466"/>
                </a:cubicBezTo>
                <a:cubicBezTo>
                  <a:pt x="1777520" y="204983"/>
                  <a:pt x="1794378" y="161966"/>
                  <a:pt x="1822833" y="122416"/>
                </a:cubicBezTo>
                <a:cubicBezTo>
                  <a:pt x="1851288" y="82866"/>
                  <a:pt x="1889561" y="52576"/>
                  <a:pt x="1937654" y="31546"/>
                </a:cubicBezTo>
                <a:cubicBezTo>
                  <a:pt x="1985746" y="10515"/>
                  <a:pt x="2041245" y="0"/>
                  <a:pt x="2104151" y="0"/>
                </a:cubicBezTo>
                <a:close/>
              </a:path>
            </a:pathLst>
          </a:cu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6BE85AD9-4BAB-8C19-2125-41315DDC57FA}"/>
              </a:ext>
            </a:extLst>
          </p:cNvPr>
          <p:cNvSpPr/>
          <p:nvPr/>
        </p:nvSpPr>
        <p:spPr>
          <a:xfrm>
            <a:off x="4434840" y="0"/>
            <a:ext cx="388620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6F3675C-250A-CDA3-6B6B-A6DDB9CD7FFE}"/>
              </a:ext>
            </a:extLst>
          </p:cNvPr>
          <p:cNvSpPr/>
          <p:nvPr/>
        </p:nvSpPr>
        <p:spPr>
          <a:xfrm>
            <a:off x="8079552" y="2721577"/>
            <a:ext cx="3883847" cy="30145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Le quattro squadre migliori hanno conquistato oltre la metà dei titoli complessivi rispetto a tutte le altre squadre. In particolare, le due squadre più vincenti, i </a:t>
            </a:r>
            <a:r>
              <a:rPr lang="it-IT" b="1" dirty="0">
                <a:solidFill>
                  <a:schemeClr val="tx1"/>
                </a:solidFill>
              </a:rPr>
              <a:t>Boston Celtics e i Los Angeles Lakers</a:t>
            </a:r>
            <a:r>
              <a:rPr lang="it-IT" dirty="0">
                <a:solidFill>
                  <a:schemeClr val="tx1"/>
                </a:solidFill>
              </a:rPr>
              <a:t>, da sole hanno ottenuto quasi metà dei titoli totali.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3BC5DF6-DAEE-EAB3-F975-65AA562A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3" t="25301" r="15364" b="33030"/>
          <a:stretch>
            <a:fillRect/>
          </a:stretch>
        </p:blipFill>
        <p:spPr>
          <a:xfrm>
            <a:off x="8079552" y="1224298"/>
            <a:ext cx="3883850" cy="1319117"/>
          </a:xfrm>
          <a:custGeom>
            <a:avLst/>
            <a:gdLst>
              <a:gd name="connsiteX0" fmla="*/ 3962617 w 7139814"/>
              <a:gd name="connsiteY0" fmla="*/ 1478082 h 2424978"/>
              <a:gd name="connsiteX1" fmla="*/ 3940120 w 7139814"/>
              <a:gd name="connsiteY1" fmla="*/ 1490191 h 2424978"/>
              <a:gd name="connsiteX2" fmla="*/ 3931894 w 7139814"/>
              <a:gd name="connsiteY2" fmla="*/ 1582311 h 2424978"/>
              <a:gd name="connsiteX3" fmla="*/ 3931894 w 7139814"/>
              <a:gd name="connsiteY3" fmla="*/ 2088736 h 2424978"/>
              <a:gd name="connsiteX4" fmla="*/ 3937449 w 7139814"/>
              <a:gd name="connsiteY4" fmla="*/ 2197617 h 2424978"/>
              <a:gd name="connsiteX5" fmla="*/ 3960630 w 7139814"/>
              <a:gd name="connsiteY5" fmla="*/ 2213721 h 2424978"/>
              <a:gd name="connsiteX6" fmla="*/ 3985136 w 7139814"/>
              <a:gd name="connsiteY6" fmla="*/ 2193750 h 2424978"/>
              <a:gd name="connsiteX7" fmla="*/ 3991375 w 7139814"/>
              <a:gd name="connsiteY7" fmla="*/ 2080692 h 2424978"/>
              <a:gd name="connsiteX8" fmla="*/ 3991375 w 7139814"/>
              <a:gd name="connsiteY8" fmla="*/ 1582311 h 2424978"/>
              <a:gd name="connsiteX9" fmla="*/ 3985189 w 7139814"/>
              <a:gd name="connsiteY9" fmla="*/ 1493823 h 2424978"/>
              <a:gd name="connsiteX10" fmla="*/ 3962617 w 7139814"/>
              <a:gd name="connsiteY10" fmla="*/ 1478082 h 2424978"/>
              <a:gd name="connsiteX11" fmla="*/ 4924425 w 7139814"/>
              <a:gd name="connsiteY11" fmla="*/ 1290070 h 2424978"/>
              <a:gd name="connsiteX12" fmla="*/ 5234815 w 7139814"/>
              <a:gd name="connsiteY12" fmla="*/ 1290070 h 2424978"/>
              <a:gd name="connsiteX13" fmla="*/ 5234815 w 7139814"/>
              <a:gd name="connsiteY13" fmla="*/ 2402416 h 2424978"/>
              <a:gd name="connsiteX14" fmla="*/ 4924425 w 7139814"/>
              <a:gd name="connsiteY14" fmla="*/ 2402416 h 2424978"/>
              <a:gd name="connsiteX15" fmla="*/ 4391025 w 7139814"/>
              <a:gd name="connsiteY15" fmla="*/ 1290070 h 2424978"/>
              <a:gd name="connsiteX16" fmla="*/ 4701415 w 7139814"/>
              <a:gd name="connsiteY16" fmla="*/ 1290070 h 2424978"/>
              <a:gd name="connsiteX17" fmla="*/ 4701415 w 7139814"/>
              <a:gd name="connsiteY17" fmla="*/ 2157659 h 2424978"/>
              <a:gd name="connsiteX18" fmla="*/ 4873018 w 7139814"/>
              <a:gd name="connsiteY18" fmla="*/ 2157659 h 2424978"/>
              <a:gd name="connsiteX19" fmla="*/ 4873018 w 7139814"/>
              <a:gd name="connsiteY19" fmla="*/ 2402416 h 2424978"/>
              <a:gd name="connsiteX20" fmla="*/ 4391025 w 7139814"/>
              <a:gd name="connsiteY20" fmla="*/ 2402416 h 2424978"/>
              <a:gd name="connsiteX21" fmla="*/ 2923942 w 7139814"/>
              <a:gd name="connsiteY21" fmla="*/ 1290070 h 2424978"/>
              <a:gd name="connsiteX22" fmla="*/ 3568651 w 7139814"/>
              <a:gd name="connsiteY22" fmla="*/ 1290070 h 2424978"/>
              <a:gd name="connsiteX23" fmla="*/ 3568651 w 7139814"/>
              <a:gd name="connsiteY23" fmla="*/ 1534827 h 2424978"/>
              <a:gd name="connsiteX24" fmla="*/ 3401150 w 7139814"/>
              <a:gd name="connsiteY24" fmla="*/ 1534827 h 2424978"/>
              <a:gd name="connsiteX25" fmla="*/ 3401150 w 7139814"/>
              <a:gd name="connsiteY25" fmla="*/ 2402416 h 2424978"/>
              <a:gd name="connsiteX26" fmla="*/ 3090760 w 7139814"/>
              <a:gd name="connsiteY26" fmla="*/ 2402416 h 2424978"/>
              <a:gd name="connsiteX27" fmla="*/ 3090760 w 7139814"/>
              <a:gd name="connsiteY27" fmla="*/ 1534827 h 2424978"/>
              <a:gd name="connsiteX28" fmla="*/ 2923942 w 7139814"/>
              <a:gd name="connsiteY28" fmla="*/ 1534827 h 2424978"/>
              <a:gd name="connsiteX29" fmla="*/ 2562224 w 7139814"/>
              <a:gd name="connsiteY29" fmla="*/ 1290070 h 2424978"/>
              <a:gd name="connsiteX30" fmla="*/ 2872615 w 7139814"/>
              <a:gd name="connsiteY30" fmla="*/ 1290070 h 2424978"/>
              <a:gd name="connsiteX31" fmla="*/ 2872615 w 7139814"/>
              <a:gd name="connsiteY31" fmla="*/ 2402416 h 2424978"/>
              <a:gd name="connsiteX32" fmla="*/ 2562224 w 7139814"/>
              <a:gd name="connsiteY32" fmla="*/ 2402416 h 2424978"/>
              <a:gd name="connsiteX33" fmla="*/ 1857142 w 7139814"/>
              <a:gd name="connsiteY33" fmla="*/ 1290070 h 2424978"/>
              <a:gd name="connsiteX34" fmla="*/ 2501851 w 7139814"/>
              <a:gd name="connsiteY34" fmla="*/ 1290070 h 2424978"/>
              <a:gd name="connsiteX35" fmla="*/ 2501851 w 7139814"/>
              <a:gd name="connsiteY35" fmla="*/ 1534827 h 2424978"/>
              <a:gd name="connsiteX36" fmla="*/ 2334350 w 7139814"/>
              <a:gd name="connsiteY36" fmla="*/ 1534827 h 2424978"/>
              <a:gd name="connsiteX37" fmla="*/ 2334350 w 7139814"/>
              <a:gd name="connsiteY37" fmla="*/ 2402416 h 2424978"/>
              <a:gd name="connsiteX38" fmla="*/ 2023960 w 7139814"/>
              <a:gd name="connsiteY38" fmla="*/ 2402416 h 2424978"/>
              <a:gd name="connsiteX39" fmla="*/ 2023960 w 7139814"/>
              <a:gd name="connsiteY39" fmla="*/ 1534827 h 2424978"/>
              <a:gd name="connsiteX40" fmla="*/ 1857142 w 7139814"/>
              <a:gd name="connsiteY40" fmla="*/ 1534827 h 2424978"/>
              <a:gd name="connsiteX41" fmla="*/ 3961293 w 7139814"/>
              <a:gd name="connsiteY41" fmla="*/ 1266825 h 2424978"/>
              <a:gd name="connsiteX42" fmla="*/ 4123704 w 7139814"/>
              <a:gd name="connsiteY42" fmla="*/ 1296656 h 2424978"/>
              <a:gd name="connsiteX43" fmla="*/ 4240661 w 7139814"/>
              <a:gd name="connsiteY43" fmla="*/ 1386426 h 2424978"/>
              <a:gd name="connsiteX44" fmla="*/ 4293406 w 7139814"/>
              <a:gd name="connsiteY44" fmla="*/ 1516101 h 2424978"/>
              <a:gd name="connsiteX45" fmla="*/ 4301765 w 7139814"/>
              <a:gd name="connsiteY45" fmla="*/ 1753060 h 2424978"/>
              <a:gd name="connsiteX46" fmla="*/ 4301765 w 7139814"/>
              <a:gd name="connsiteY46" fmla="*/ 1938743 h 2424978"/>
              <a:gd name="connsiteX47" fmla="*/ 4293769 w 7139814"/>
              <a:gd name="connsiteY47" fmla="*/ 2172631 h 2424978"/>
              <a:gd name="connsiteX48" fmla="*/ 4243080 w 7139814"/>
              <a:gd name="connsiteY48" fmla="*/ 2302583 h 2424978"/>
              <a:gd name="connsiteX49" fmla="*/ 4128297 w 7139814"/>
              <a:gd name="connsiteY49" fmla="*/ 2393448 h 2424978"/>
              <a:gd name="connsiteX50" fmla="*/ 3961293 w 7139814"/>
              <a:gd name="connsiteY50" fmla="*/ 2424978 h 2424978"/>
              <a:gd name="connsiteX51" fmla="*/ 3798876 w 7139814"/>
              <a:gd name="connsiteY51" fmla="*/ 2395339 h 2424978"/>
              <a:gd name="connsiteX52" fmla="*/ 3682394 w 7139814"/>
              <a:gd name="connsiteY52" fmla="*/ 2305777 h 2424978"/>
              <a:gd name="connsiteX53" fmla="*/ 3629761 w 7139814"/>
              <a:gd name="connsiteY53" fmla="*/ 2176936 h 2424978"/>
              <a:gd name="connsiteX54" fmla="*/ 3621504 w 7139814"/>
              <a:gd name="connsiteY54" fmla="*/ 1938743 h 2424978"/>
              <a:gd name="connsiteX55" fmla="*/ 3621504 w 7139814"/>
              <a:gd name="connsiteY55" fmla="*/ 1753060 h 2424978"/>
              <a:gd name="connsiteX56" fmla="*/ 3629398 w 7139814"/>
              <a:gd name="connsiteY56" fmla="*/ 1518291 h 2424978"/>
              <a:gd name="connsiteX57" fmla="*/ 3679974 w 7139814"/>
              <a:gd name="connsiteY57" fmla="*/ 1389241 h 2424978"/>
              <a:gd name="connsiteX58" fmla="*/ 3794795 w 7139814"/>
              <a:gd name="connsiteY58" fmla="*/ 1298370 h 2424978"/>
              <a:gd name="connsiteX59" fmla="*/ 3961293 w 7139814"/>
              <a:gd name="connsiteY59" fmla="*/ 1266825 h 2424978"/>
              <a:gd name="connsiteX60" fmla="*/ 5887040 w 7139814"/>
              <a:gd name="connsiteY60" fmla="*/ 292508 h 2424978"/>
              <a:gd name="connsiteX61" fmla="*/ 5850848 w 7139814"/>
              <a:gd name="connsiteY61" fmla="*/ 721282 h 2424978"/>
              <a:gd name="connsiteX62" fmla="*/ 5919120 w 7139814"/>
              <a:gd name="connsiteY62" fmla="*/ 721282 h 2424978"/>
              <a:gd name="connsiteX63" fmla="*/ 5887040 w 7139814"/>
              <a:gd name="connsiteY63" fmla="*/ 292508 h 2424978"/>
              <a:gd name="connsiteX64" fmla="*/ 1615315 w 7139814"/>
              <a:gd name="connsiteY64" fmla="*/ 236553 h 2424978"/>
              <a:gd name="connsiteX65" fmla="*/ 1615315 w 7139814"/>
              <a:gd name="connsiteY65" fmla="*/ 450545 h 2424978"/>
              <a:gd name="connsiteX66" fmla="*/ 1659011 w 7139814"/>
              <a:gd name="connsiteY66" fmla="*/ 440722 h 2424978"/>
              <a:gd name="connsiteX67" fmla="*/ 1673428 w 7139814"/>
              <a:gd name="connsiteY67" fmla="*/ 366345 h 2424978"/>
              <a:gd name="connsiteX68" fmla="*/ 1673428 w 7139814"/>
              <a:gd name="connsiteY68" fmla="*/ 306673 h 2424978"/>
              <a:gd name="connsiteX69" fmla="*/ 1659113 w 7139814"/>
              <a:gd name="connsiteY69" fmla="*/ 248998 h 2424978"/>
              <a:gd name="connsiteX70" fmla="*/ 1615315 w 7139814"/>
              <a:gd name="connsiteY70" fmla="*/ 236553 h 2424978"/>
              <a:gd name="connsiteX71" fmla="*/ 310390 w 7139814"/>
              <a:gd name="connsiteY71" fmla="*/ 236553 h 2424978"/>
              <a:gd name="connsiteX72" fmla="*/ 310390 w 7139814"/>
              <a:gd name="connsiteY72" fmla="*/ 485711 h 2424978"/>
              <a:gd name="connsiteX73" fmla="*/ 316906 w 7139814"/>
              <a:gd name="connsiteY73" fmla="*/ 485412 h 2424978"/>
              <a:gd name="connsiteX74" fmla="*/ 360961 w 7139814"/>
              <a:gd name="connsiteY74" fmla="*/ 470767 h 2424978"/>
              <a:gd name="connsiteX75" fmla="*/ 372605 w 7139814"/>
              <a:gd name="connsiteY75" fmla="*/ 400775 h 2424978"/>
              <a:gd name="connsiteX76" fmla="*/ 372605 w 7139814"/>
              <a:gd name="connsiteY76" fmla="*/ 311832 h 2424978"/>
              <a:gd name="connsiteX77" fmla="*/ 359033 w 7139814"/>
              <a:gd name="connsiteY77" fmla="*/ 249516 h 2424978"/>
              <a:gd name="connsiteX78" fmla="*/ 310390 w 7139814"/>
              <a:gd name="connsiteY78" fmla="*/ 236553 h 2424978"/>
              <a:gd name="connsiteX79" fmla="*/ 6829424 w 7139814"/>
              <a:gd name="connsiteY79" fmla="*/ 23245 h 2424978"/>
              <a:gd name="connsiteX80" fmla="*/ 7139814 w 7139814"/>
              <a:gd name="connsiteY80" fmla="*/ 23245 h 2424978"/>
              <a:gd name="connsiteX81" fmla="*/ 7139814 w 7139814"/>
              <a:gd name="connsiteY81" fmla="*/ 1135591 h 2424978"/>
              <a:gd name="connsiteX82" fmla="*/ 6829424 w 7139814"/>
              <a:gd name="connsiteY82" fmla="*/ 1135591 h 2424978"/>
              <a:gd name="connsiteX83" fmla="*/ 6296024 w 7139814"/>
              <a:gd name="connsiteY83" fmla="*/ 23245 h 2424978"/>
              <a:gd name="connsiteX84" fmla="*/ 6606414 w 7139814"/>
              <a:gd name="connsiteY84" fmla="*/ 23245 h 2424978"/>
              <a:gd name="connsiteX85" fmla="*/ 6606414 w 7139814"/>
              <a:gd name="connsiteY85" fmla="*/ 890834 h 2424978"/>
              <a:gd name="connsiteX86" fmla="*/ 6778018 w 7139814"/>
              <a:gd name="connsiteY86" fmla="*/ 890834 h 2424978"/>
              <a:gd name="connsiteX87" fmla="*/ 6778018 w 7139814"/>
              <a:gd name="connsiteY87" fmla="*/ 1135591 h 2424978"/>
              <a:gd name="connsiteX88" fmla="*/ 6296024 w 7139814"/>
              <a:gd name="connsiteY88" fmla="*/ 1135591 h 2424978"/>
              <a:gd name="connsiteX89" fmla="*/ 5662708 w 7139814"/>
              <a:gd name="connsiteY89" fmla="*/ 23245 h 2424978"/>
              <a:gd name="connsiteX90" fmla="*/ 6094996 w 7139814"/>
              <a:gd name="connsiteY90" fmla="*/ 23245 h 2424978"/>
              <a:gd name="connsiteX91" fmla="*/ 6258492 w 7139814"/>
              <a:gd name="connsiteY91" fmla="*/ 1135591 h 2424978"/>
              <a:gd name="connsiteX92" fmla="*/ 5943102 w 7139814"/>
              <a:gd name="connsiteY92" fmla="*/ 1135591 h 2424978"/>
              <a:gd name="connsiteX93" fmla="*/ 5927975 w 7139814"/>
              <a:gd name="connsiteY93" fmla="*/ 940743 h 2424978"/>
              <a:gd name="connsiteX94" fmla="*/ 5852204 w 7139814"/>
              <a:gd name="connsiteY94" fmla="*/ 940743 h 2424978"/>
              <a:gd name="connsiteX95" fmla="*/ 5835914 w 7139814"/>
              <a:gd name="connsiteY95" fmla="*/ 1135591 h 2424978"/>
              <a:gd name="connsiteX96" fmla="*/ 5517384 w 7139814"/>
              <a:gd name="connsiteY96" fmla="*/ 1135591 h 2424978"/>
              <a:gd name="connsiteX97" fmla="*/ 4815547 w 7139814"/>
              <a:gd name="connsiteY97" fmla="*/ 23245 h 2424978"/>
              <a:gd name="connsiteX98" fmla="*/ 5125938 w 7139814"/>
              <a:gd name="connsiteY98" fmla="*/ 23245 h 2424978"/>
              <a:gd name="connsiteX99" fmla="*/ 5125938 w 7139814"/>
              <a:gd name="connsiteY99" fmla="*/ 850048 h 2424978"/>
              <a:gd name="connsiteX100" fmla="*/ 5131397 w 7139814"/>
              <a:gd name="connsiteY100" fmla="*/ 932950 h 2424978"/>
              <a:gd name="connsiteX101" fmla="*/ 5150582 w 7139814"/>
              <a:gd name="connsiteY101" fmla="*/ 946896 h 2424978"/>
              <a:gd name="connsiteX102" fmla="*/ 5173485 w 7139814"/>
              <a:gd name="connsiteY102" fmla="*/ 930621 h 2424978"/>
              <a:gd name="connsiteX103" fmla="*/ 5179265 w 7139814"/>
              <a:gd name="connsiteY103" fmla="*/ 835990 h 2424978"/>
              <a:gd name="connsiteX104" fmla="*/ 5179265 w 7139814"/>
              <a:gd name="connsiteY104" fmla="*/ 23245 h 2424978"/>
              <a:gd name="connsiteX105" fmla="*/ 5489655 w 7139814"/>
              <a:gd name="connsiteY105" fmla="*/ 23245 h 2424978"/>
              <a:gd name="connsiteX106" fmla="*/ 5489655 w 7139814"/>
              <a:gd name="connsiteY106" fmla="*/ 761896 h 2424978"/>
              <a:gd name="connsiteX107" fmla="*/ 5481248 w 7139814"/>
              <a:gd name="connsiteY107" fmla="*/ 938275 h 2424978"/>
              <a:gd name="connsiteX108" fmla="*/ 5431088 w 7139814"/>
              <a:gd name="connsiteY108" fmla="*/ 1045896 h 2424978"/>
              <a:gd name="connsiteX109" fmla="*/ 5321614 w 7139814"/>
              <a:gd name="connsiteY109" fmla="*/ 1129764 h 2424978"/>
              <a:gd name="connsiteX110" fmla="*/ 5162654 w 7139814"/>
              <a:gd name="connsiteY110" fmla="*/ 1158153 h 2424978"/>
              <a:gd name="connsiteX111" fmla="*/ 4984737 w 7139814"/>
              <a:gd name="connsiteY111" fmla="*/ 1124663 h 2424978"/>
              <a:gd name="connsiteX112" fmla="*/ 4868287 w 7139814"/>
              <a:gd name="connsiteY112" fmla="*/ 1036789 h 2424978"/>
              <a:gd name="connsiteX113" fmla="*/ 4822475 w 7139814"/>
              <a:gd name="connsiteY113" fmla="*/ 923266 h 2424978"/>
              <a:gd name="connsiteX114" fmla="*/ 4815547 w 7139814"/>
              <a:gd name="connsiteY114" fmla="*/ 678808 h 2424978"/>
              <a:gd name="connsiteX115" fmla="*/ 4124092 w 7139814"/>
              <a:gd name="connsiteY115" fmla="*/ 23245 h 2424978"/>
              <a:gd name="connsiteX116" fmla="*/ 4768801 w 7139814"/>
              <a:gd name="connsiteY116" fmla="*/ 23245 h 2424978"/>
              <a:gd name="connsiteX117" fmla="*/ 4768801 w 7139814"/>
              <a:gd name="connsiteY117" fmla="*/ 268002 h 2424978"/>
              <a:gd name="connsiteX118" fmla="*/ 4601300 w 7139814"/>
              <a:gd name="connsiteY118" fmla="*/ 268002 h 2424978"/>
              <a:gd name="connsiteX119" fmla="*/ 4601300 w 7139814"/>
              <a:gd name="connsiteY119" fmla="*/ 1135591 h 2424978"/>
              <a:gd name="connsiteX120" fmla="*/ 4290910 w 7139814"/>
              <a:gd name="connsiteY120" fmla="*/ 1135591 h 2424978"/>
              <a:gd name="connsiteX121" fmla="*/ 4290910 w 7139814"/>
              <a:gd name="connsiteY121" fmla="*/ 268002 h 2424978"/>
              <a:gd name="connsiteX122" fmla="*/ 4124092 w 7139814"/>
              <a:gd name="connsiteY122" fmla="*/ 268002 h 2424978"/>
              <a:gd name="connsiteX123" fmla="*/ 3419474 w 7139814"/>
              <a:gd name="connsiteY123" fmla="*/ 23245 h 2424978"/>
              <a:gd name="connsiteX124" fmla="*/ 3680052 w 7139814"/>
              <a:gd name="connsiteY124" fmla="*/ 23245 h 2424978"/>
              <a:gd name="connsiteX125" fmla="*/ 3813957 w 7139814"/>
              <a:gd name="connsiteY125" fmla="*/ 511798 h 2424978"/>
              <a:gd name="connsiteX126" fmla="*/ 3813957 w 7139814"/>
              <a:gd name="connsiteY126" fmla="*/ 23245 h 2424978"/>
              <a:gd name="connsiteX127" fmla="*/ 4077858 w 7139814"/>
              <a:gd name="connsiteY127" fmla="*/ 23245 h 2424978"/>
              <a:gd name="connsiteX128" fmla="*/ 4077858 w 7139814"/>
              <a:gd name="connsiteY128" fmla="*/ 1135591 h 2424978"/>
              <a:gd name="connsiteX129" fmla="*/ 3805625 w 7139814"/>
              <a:gd name="connsiteY129" fmla="*/ 1135591 h 2424978"/>
              <a:gd name="connsiteX130" fmla="*/ 3683375 w 7139814"/>
              <a:gd name="connsiteY130" fmla="*/ 642349 h 2424978"/>
              <a:gd name="connsiteX131" fmla="*/ 3683375 w 7139814"/>
              <a:gd name="connsiteY131" fmla="*/ 1135591 h 2424978"/>
              <a:gd name="connsiteX132" fmla="*/ 3419474 w 7139814"/>
              <a:gd name="connsiteY132" fmla="*/ 1135591 h 2424978"/>
              <a:gd name="connsiteX133" fmla="*/ 2838450 w 7139814"/>
              <a:gd name="connsiteY133" fmla="*/ 23245 h 2424978"/>
              <a:gd name="connsiteX134" fmla="*/ 3337535 w 7139814"/>
              <a:gd name="connsiteY134" fmla="*/ 23245 h 2424978"/>
              <a:gd name="connsiteX135" fmla="*/ 3337535 w 7139814"/>
              <a:gd name="connsiteY135" fmla="*/ 268002 h 2424978"/>
              <a:gd name="connsiteX136" fmla="*/ 3148840 w 7139814"/>
              <a:gd name="connsiteY136" fmla="*/ 268002 h 2424978"/>
              <a:gd name="connsiteX137" fmla="*/ 3148840 w 7139814"/>
              <a:gd name="connsiteY137" fmla="*/ 446443 h 2424978"/>
              <a:gd name="connsiteX138" fmla="*/ 3325229 w 7139814"/>
              <a:gd name="connsiteY138" fmla="*/ 446443 h 2424978"/>
              <a:gd name="connsiteX139" fmla="*/ 3325229 w 7139814"/>
              <a:gd name="connsiteY139" fmla="*/ 680261 h 2424978"/>
              <a:gd name="connsiteX140" fmla="*/ 3148840 w 7139814"/>
              <a:gd name="connsiteY140" fmla="*/ 680261 h 2424978"/>
              <a:gd name="connsiteX141" fmla="*/ 3148840 w 7139814"/>
              <a:gd name="connsiteY141" fmla="*/ 890834 h 2424978"/>
              <a:gd name="connsiteX142" fmla="*/ 3355995 w 7139814"/>
              <a:gd name="connsiteY142" fmla="*/ 890834 h 2424978"/>
              <a:gd name="connsiteX143" fmla="*/ 3355995 w 7139814"/>
              <a:gd name="connsiteY143" fmla="*/ 1135591 h 2424978"/>
              <a:gd name="connsiteX144" fmla="*/ 2838450 w 7139814"/>
              <a:gd name="connsiteY144" fmla="*/ 1135591 h 2424978"/>
              <a:gd name="connsiteX145" fmla="*/ 1304925 w 7139814"/>
              <a:gd name="connsiteY145" fmla="*/ 23245 h 2424978"/>
              <a:gd name="connsiteX146" fmla="*/ 1518435 w 7139814"/>
              <a:gd name="connsiteY146" fmla="*/ 23245 h 2424978"/>
              <a:gd name="connsiteX147" fmla="*/ 1793819 w 7139814"/>
              <a:gd name="connsiteY147" fmla="*/ 39509 h 2424978"/>
              <a:gd name="connsiteX148" fmla="*/ 1915856 w 7139814"/>
              <a:gd name="connsiteY148" fmla="*/ 123217 h 2424978"/>
              <a:gd name="connsiteX149" fmla="*/ 1963307 w 7139814"/>
              <a:gd name="connsiteY149" fmla="*/ 333358 h 2424978"/>
              <a:gd name="connsiteX150" fmla="*/ 1928563 w 7139814"/>
              <a:gd name="connsiteY150" fmla="*/ 512279 h 2424978"/>
              <a:gd name="connsiteX151" fmla="*/ 1807792 w 7139814"/>
              <a:gd name="connsiteY151" fmla="*/ 562145 h 2424978"/>
              <a:gd name="connsiteX152" fmla="*/ 1916726 w 7139814"/>
              <a:gd name="connsiteY152" fmla="*/ 602674 h 2424978"/>
              <a:gd name="connsiteX153" fmla="*/ 1955734 w 7139814"/>
              <a:gd name="connsiteY153" fmla="*/ 672009 h 2424978"/>
              <a:gd name="connsiteX154" fmla="*/ 1963307 w 7139814"/>
              <a:gd name="connsiteY154" fmla="*/ 835958 h 2424978"/>
              <a:gd name="connsiteX155" fmla="*/ 1963307 w 7139814"/>
              <a:gd name="connsiteY155" fmla="*/ 1135591 h 2424978"/>
              <a:gd name="connsiteX156" fmla="*/ 1673428 w 7139814"/>
              <a:gd name="connsiteY156" fmla="*/ 1135591 h 2424978"/>
              <a:gd name="connsiteX157" fmla="*/ 1673428 w 7139814"/>
              <a:gd name="connsiteY157" fmla="*/ 761661 h 2424978"/>
              <a:gd name="connsiteX158" fmla="*/ 1662686 w 7139814"/>
              <a:gd name="connsiteY158" fmla="*/ 662918 h 2424978"/>
              <a:gd name="connsiteX159" fmla="*/ 1615315 w 7139814"/>
              <a:gd name="connsiteY159" fmla="*/ 646761 h 2424978"/>
              <a:gd name="connsiteX160" fmla="*/ 1615315 w 7139814"/>
              <a:gd name="connsiteY160" fmla="*/ 1135591 h 2424978"/>
              <a:gd name="connsiteX161" fmla="*/ 1304925 w 7139814"/>
              <a:gd name="connsiteY161" fmla="*/ 1135591 h 2424978"/>
              <a:gd name="connsiteX162" fmla="*/ 714374 w 7139814"/>
              <a:gd name="connsiteY162" fmla="*/ 23245 h 2424978"/>
              <a:gd name="connsiteX163" fmla="*/ 1213460 w 7139814"/>
              <a:gd name="connsiteY163" fmla="*/ 23245 h 2424978"/>
              <a:gd name="connsiteX164" fmla="*/ 1213460 w 7139814"/>
              <a:gd name="connsiteY164" fmla="*/ 268002 h 2424978"/>
              <a:gd name="connsiteX165" fmla="*/ 1024765 w 7139814"/>
              <a:gd name="connsiteY165" fmla="*/ 268002 h 2424978"/>
              <a:gd name="connsiteX166" fmla="*/ 1024765 w 7139814"/>
              <a:gd name="connsiteY166" fmla="*/ 446443 h 2424978"/>
              <a:gd name="connsiteX167" fmla="*/ 1201154 w 7139814"/>
              <a:gd name="connsiteY167" fmla="*/ 446443 h 2424978"/>
              <a:gd name="connsiteX168" fmla="*/ 1201154 w 7139814"/>
              <a:gd name="connsiteY168" fmla="*/ 680261 h 2424978"/>
              <a:gd name="connsiteX169" fmla="*/ 1024765 w 7139814"/>
              <a:gd name="connsiteY169" fmla="*/ 680261 h 2424978"/>
              <a:gd name="connsiteX170" fmla="*/ 1024765 w 7139814"/>
              <a:gd name="connsiteY170" fmla="*/ 890834 h 2424978"/>
              <a:gd name="connsiteX171" fmla="*/ 1231920 w 7139814"/>
              <a:gd name="connsiteY171" fmla="*/ 890834 h 2424978"/>
              <a:gd name="connsiteX172" fmla="*/ 1231920 w 7139814"/>
              <a:gd name="connsiteY172" fmla="*/ 1135591 h 2424978"/>
              <a:gd name="connsiteX173" fmla="*/ 714374 w 7139814"/>
              <a:gd name="connsiteY173" fmla="*/ 1135591 h 2424978"/>
              <a:gd name="connsiteX174" fmla="*/ 0 w 7139814"/>
              <a:gd name="connsiteY174" fmla="*/ 23245 h 2424978"/>
              <a:gd name="connsiteX175" fmla="*/ 298116 w 7139814"/>
              <a:gd name="connsiteY175" fmla="*/ 23245 h 2424978"/>
              <a:gd name="connsiteX176" fmla="*/ 480472 w 7139814"/>
              <a:gd name="connsiteY176" fmla="*/ 42303 h 2424978"/>
              <a:gd name="connsiteX177" fmla="*/ 579493 w 7139814"/>
              <a:gd name="connsiteY177" fmla="*/ 98258 h 2424978"/>
              <a:gd name="connsiteX178" fmla="*/ 624835 w 7139814"/>
              <a:gd name="connsiteY178" fmla="*/ 186388 h 2424978"/>
              <a:gd name="connsiteX179" fmla="*/ 636505 w 7139814"/>
              <a:gd name="connsiteY179" fmla="*/ 340537 h 2424978"/>
              <a:gd name="connsiteX180" fmla="*/ 636505 w 7139814"/>
              <a:gd name="connsiteY180" fmla="*/ 435044 h 2424978"/>
              <a:gd name="connsiteX181" fmla="*/ 613356 w 7139814"/>
              <a:gd name="connsiteY181" fmla="*/ 593022 h 2424978"/>
              <a:gd name="connsiteX182" fmla="*/ 528938 w 7139814"/>
              <a:gd name="connsiteY182" fmla="*/ 671523 h 2424978"/>
              <a:gd name="connsiteX183" fmla="*/ 371857 w 7139814"/>
              <a:gd name="connsiteY183" fmla="*/ 698720 h 2424978"/>
              <a:gd name="connsiteX184" fmla="*/ 310390 w 7139814"/>
              <a:gd name="connsiteY184" fmla="*/ 698720 h 2424978"/>
              <a:gd name="connsiteX185" fmla="*/ 310390 w 7139814"/>
              <a:gd name="connsiteY185" fmla="*/ 1135591 h 2424978"/>
              <a:gd name="connsiteX186" fmla="*/ 0 w 7139814"/>
              <a:gd name="connsiteY186" fmla="*/ 1135591 h 2424978"/>
              <a:gd name="connsiteX187" fmla="*/ 2402013 w 7139814"/>
              <a:gd name="connsiteY187" fmla="*/ 0 h 2424978"/>
              <a:gd name="connsiteX188" fmla="*/ 2615598 w 7139814"/>
              <a:gd name="connsiteY188" fmla="*/ 50587 h 2424978"/>
              <a:gd name="connsiteX189" fmla="*/ 2727327 w 7139814"/>
              <a:gd name="connsiteY189" fmla="*/ 176688 h 2424978"/>
              <a:gd name="connsiteX190" fmla="*/ 2754022 w 7139814"/>
              <a:gd name="connsiteY190" fmla="*/ 406191 h 2424978"/>
              <a:gd name="connsiteX191" fmla="*/ 2754022 w 7139814"/>
              <a:gd name="connsiteY191" fmla="*/ 523015 h 2424978"/>
              <a:gd name="connsiteX192" fmla="*/ 2443632 w 7139814"/>
              <a:gd name="connsiteY192" fmla="*/ 523015 h 2424978"/>
              <a:gd name="connsiteX193" fmla="*/ 2443632 w 7139814"/>
              <a:gd name="connsiteY193" fmla="*/ 320678 h 2424978"/>
              <a:gd name="connsiteX194" fmla="*/ 2436966 w 7139814"/>
              <a:gd name="connsiteY194" fmla="*/ 226389 h 2424978"/>
              <a:gd name="connsiteX195" fmla="*/ 2408700 w 7139814"/>
              <a:gd name="connsiteY195" fmla="*/ 211257 h 2424978"/>
              <a:gd name="connsiteX196" fmla="*/ 2376909 w 7139814"/>
              <a:gd name="connsiteY196" fmla="*/ 230170 h 2424978"/>
              <a:gd name="connsiteX197" fmla="*/ 2369794 w 7139814"/>
              <a:gd name="connsiteY197" fmla="*/ 329544 h 2424978"/>
              <a:gd name="connsiteX198" fmla="*/ 2369794 w 7139814"/>
              <a:gd name="connsiteY198" fmla="*/ 833298 h 2424978"/>
              <a:gd name="connsiteX199" fmla="*/ 2376861 w 7139814"/>
              <a:gd name="connsiteY199" fmla="*/ 928613 h 2424978"/>
              <a:gd name="connsiteX200" fmla="*/ 2406703 w 7139814"/>
              <a:gd name="connsiteY200" fmla="*/ 946896 h 2424978"/>
              <a:gd name="connsiteX201" fmla="*/ 2436159 w 7139814"/>
              <a:gd name="connsiteY201" fmla="*/ 928212 h 2424978"/>
              <a:gd name="connsiteX202" fmla="*/ 2443632 w 7139814"/>
              <a:gd name="connsiteY202" fmla="*/ 823161 h 2424978"/>
              <a:gd name="connsiteX203" fmla="*/ 2443632 w 7139814"/>
              <a:gd name="connsiteY203" fmla="*/ 673424 h 2424978"/>
              <a:gd name="connsiteX204" fmla="*/ 2754022 w 7139814"/>
              <a:gd name="connsiteY204" fmla="*/ 673424 h 2424978"/>
              <a:gd name="connsiteX205" fmla="*/ 2754022 w 7139814"/>
              <a:gd name="connsiteY205" fmla="*/ 729347 h 2424978"/>
              <a:gd name="connsiteX206" fmla="*/ 2729084 w 7139814"/>
              <a:gd name="connsiteY206" fmla="*/ 973346 h 2424978"/>
              <a:gd name="connsiteX207" fmla="*/ 2618899 w 7139814"/>
              <a:gd name="connsiteY207" fmla="*/ 1102668 h 2424978"/>
              <a:gd name="connsiteX208" fmla="*/ 2410057 w 7139814"/>
              <a:gd name="connsiteY208" fmla="*/ 1158153 h 2424978"/>
              <a:gd name="connsiteX209" fmla="*/ 2198175 w 7139814"/>
              <a:gd name="connsiteY209" fmla="*/ 1111134 h 2424978"/>
              <a:gd name="connsiteX210" fmla="*/ 2086708 w 7139814"/>
              <a:gd name="connsiteY210" fmla="*/ 981122 h 2424978"/>
              <a:gd name="connsiteX211" fmla="*/ 2059404 w 7139814"/>
              <a:gd name="connsiteY211" fmla="*/ 736258 h 2424978"/>
              <a:gd name="connsiteX212" fmla="*/ 2059404 w 7139814"/>
              <a:gd name="connsiteY212" fmla="*/ 419213 h 2424978"/>
              <a:gd name="connsiteX213" fmla="*/ 2067667 w 7139814"/>
              <a:gd name="connsiteY213" fmla="*/ 239891 h 2424978"/>
              <a:gd name="connsiteX214" fmla="*/ 2117949 w 7139814"/>
              <a:gd name="connsiteY214" fmla="*/ 122341 h 2424978"/>
              <a:gd name="connsiteX215" fmla="*/ 2233785 w 7139814"/>
              <a:gd name="connsiteY215" fmla="*/ 32550 h 2424978"/>
              <a:gd name="connsiteX216" fmla="*/ 2402013 w 7139814"/>
              <a:gd name="connsiteY216" fmla="*/ 0 h 242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7139814" h="2424978">
                <a:moveTo>
                  <a:pt x="3962617" y="1478082"/>
                </a:moveTo>
                <a:cubicBezTo>
                  <a:pt x="3953103" y="1478082"/>
                  <a:pt x="3945603" y="1482118"/>
                  <a:pt x="3940120" y="1490191"/>
                </a:cubicBezTo>
                <a:cubicBezTo>
                  <a:pt x="3934636" y="1498263"/>
                  <a:pt x="3931894" y="1528970"/>
                  <a:pt x="3931894" y="1582311"/>
                </a:cubicBezTo>
                <a:lnTo>
                  <a:pt x="3931894" y="2088736"/>
                </a:lnTo>
                <a:cubicBezTo>
                  <a:pt x="3931894" y="2150587"/>
                  <a:pt x="3933746" y="2186881"/>
                  <a:pt x="3937449" y="2197617"/>
                </a:cubicBezTo>
                <a:cubicBezTo>
                  <a:pt x="3941153" y="2208353"/>
                  <a:pt x="3948879" y="2213721"/>
                  <a:pt x="3960630" y="2213721"/>
                </a:cubicBezTo>
                <a:cubicBezTo>
                  <a:pt x="3972808" y="2213721"/>
                  <a:pt x="3980977" y="2207064"/>
                  <a:pt x="3985136" y="2193750"/>
                </a:cubicBezTo>
                <a:cubicBezTo>
                  <a:pt x="3989295" y="2180436"/>
                  <a:pt x="3991375" y="2142750"/>
                  <a:pt x="3991375" y="2080692"/>
                </a:cubicBezTo>
                <a:lnTo>
                  <a:pt x="3991375" y="1582311"/>
                </a:lnTo>
                <a:cubicBezTo>
                  <a:pt x="3991375" y="1533812"/>
                  <a:pt x="3989313" y="1504316"/>
                  <a:pt x="3985189" y="1493823"/>
                </a:cubicBezTo>
                <a:cubicBezTo>
                  <a:pt x="3981066" y="1483329"/>
                  <a:pt x="3973542" y="1478082"/>
                  <a:pt x="3962617" y="1478082"/>
                </a:cubicBezTo>
                <a:close/>
                <a:moveTo>
                  <a:pt x="4924425" y="1290070"/>
                </a:moveTo>
                <a:lnTo>
                  <a:pt x="5234815" y="1290070"/>
                </a:lnTo>
                <a:lnTo>
                  <a:pt x="5234815" y="2402416"/>
                </a:lnTo>
                <a:lnTo>
                  <a:pt x="4924425" y="2402416"/>
                </a:lnTo>
                <a:close/>
                <a:moveTo>
                  <a:pt x="4391025" y="1290070"/>
                </a:moveTo>
                <a:lnTo>
                  <a:pt x="4701415" y="1290070"/>
                </a:lnTo>
                <a:lnTo>
                  <a:pt x="4701415" y="2157659"/>
                </a:lnTo>
                <a:lnTo>
                  <a:pt x="4873018" y="2157659"/>
                </a:lnTo>
                <a:lnTo>
                  <a:pt x="4873018" y="2402416"/>
                </a:lnTo>
                <a:lnTo>
                  <a:pt x="4391025" y="2402416"/>
                </a:lnTo>
                <a:close/>
                <a:moveTo>
                  <a:pt x="2923942" y="1290070"/>
                </a:moveTo>
                <a:lnTo>
                  <a:pt x="3568651" y="1290070"/>
                </a:lnTo>
                <a:lnTo>
                  <a:pt x="3568651" y="1534827"/>
                </a:lnTo>
                <a:lnTo>
                  <a:pt x="3401150" y="1534827"/>
                </a:lnTo>
                <a:lnTo>
                  <a:pt x="3401150" y="2402416"/>
                </a:lnTo>
                <a:lnTo>
                  <a:pt x="3090760" y="2402416"/>
                </a:lnTo>
                <a:lnTo>
                  <a:pt x="3090760" y="1534827"/>
                </a:lnTo>
                <a:lnTo>
                  <a:pt x="2923942" y="1534827"/>
                </a:lnTo>
                <a:close/>
                <a:moveTo>
                  <a:pt x="2562224" y="1290070"/>
                </a:moveTo>
                <a:lnTo>
                  <a:pt x="2872615" y="1290070"/>
                </a:lnTo>
                <a:lnTo>
                  <a:pt x="2872615" y="2402416"/>
                </a:lnTo>
                <a:lnTo>
                  <a:pt x="2562224" y="2402416"/>
                </a:lnTo>
                <a:close/>
                <a:moveTo>
                  <a:pt x="1857142" y="1290070"/>
                </a:moveTo>
                <a:lnTo>
                  <a:pt x="2501851" y="1290070"/>
                </a:lnTo>
                <a:lnTo>
                  <a:pt x="2501851" y="1534827"/>
                </a:lnTo>
                <a:lnTo>
                  <a:pt x="2334350" y="1534827"/>
                </a:lnTo>
                <a:lnTo>
                  <a:pt x="2334350" y="2402416"/>
                </a:lnTo>
                <a:lnTo>
                  <a:pt x="2023960" y="2402416"/>
                </a:lnTo>
                <a:lnTo>
                  <a:pt x="2023960" y="1534827"/>
                </a:lnTo>
                <a:lnTo>
                  <a:pt x="1857142" y="1534827"/>
                </a:lnTo>
                <a:close/>
                <a:moveTo>
                  <a:pt x="3961293" y="1266825"/>
                </a:moveTo>
                <a:cubicBezTo>
                  <a:pt x="4021186" y="1266825"/>
                  <a:pt x="4075323" y="1276769"/>
                  <a:pt x="4123704" y="1296656"/>
                </a:cubicBezTo>
                <a:cubicBezTo>
                  <a:pt x="4172085" y="1316543"/>
                  <a:pt x="4211070" y="1346467"/>
                  <a:pt x="4240661" y="1386426"/>
                </a:cubicBezTo>
                <a:cubicBezTo>
                  <a:pt x="4270251" y="1426386"/>
                  <a:pt x="4287833" y="1469611"/>
                  <a:pt x="4293406" y="1516101"/>
                </a:cubicBezTo>
                <a:cubicBezTo>
                  <a:pt x="4298978" y="1562591"/>
                  <a:pt x="4301765" y="1641577"/>
                  <a:pt x="4301765" y="1753060"/>
                </a:cubicBezTo>
                <a:lnTo>
                  <a:pt x="4301765" y="1938743"/>
                </a:lnTo>
                <a:cubicBezTo>
                  <a:pt x="4301765" y="2047590"/>
                  <a:pt x="4299100" y="2125553"/>
                  <a:pt x="4293769" y="2172631"/>
                </a:cubicBezTo>
                <a:cubicBezTo>
                  <a:pt x="4288438" y="2219708"/>
                  <a:pt x="4271542" y="2263026"/>
                  <a:pt x="4243080" y="2302583"/>
                </a:cubicBezTo>
                <a:cubicBezTo>
                  <a:pt x="4214619" y="2342140"/>
                  <a:pt x="4176358" y="2372429"/>
                  <a:pt x="4128297" y="2393448"/>
                </a:cubicBezTo>
                <a:cubicBezTo>
                  <a:pt x="4080237" y="2414468"/>
                  <a:pt x="4024568" y="2424978"/>
                  <a:pt x="3961293" y="2424978"/>
                </a:cubicBezTo>
                <a:cubicBezTo>
                  <a:pt x="3901086" y="2424978"/>
                  <a:pt x="3846947" y="2415098"/>
                  <a:pt x="3798876" y="2395339"/>
                </a:cubicBezTo>
                <a:cubicBezTo>
                  <a:pt x="3750805" y="2375580"/>
                  <a:pt x="3711977" y="2345726"/>
                  <a:pt x="3682394" y="2305777"/>
                </a:cubicBezTo>
                <a:cubicBezTo>
                  <a:pt x="3652811" y="2265828"/>
                  <a:pt x="3635266" y="2222881"/>
                  <a:pt x="3629761" y="2176936"/>
                </a:cubicBezTo>
                <a:cubicBezTo>
                  <a:pt x="3624256" y="2130990"/>
                  <a:pt x="3621504" y="2051593"/>
                  <a:pt x="3621504" y="1938743"/>
                </a:cubicBezTo>
                <a:lnTo>
                  <a:pt x="3621504" y="1753060"/>
                </a:lnTo>
                <a:cubicBezTo>
                  <a:pt x="3621504" y="1643030"/>
                  <a:pt x="3624135" y="1564774"/>
                  <a:pt x="3629398" y="1518291"/>
                </a:cubicBezTo>
                <a:cubicBezTo>
                  <a:pt x="3634661" y="1471808"/>
                  <a:pt x="3651520" y="1428791"/>
                  <a:pt x="3679974" y="1389241"/>
                </a:cubicBezTo>
                <a:cubicBezTo>
                  <a:pt x="3708429" y="1349691"/>
                  <a:pt x="3746703" y="1319401"/>
                  <a:pt x="3794795" y="1298370"/>
                </a:cubicBezTo>
                <a:cubicBezTo>
                  <a:pt x="3842888" y="1277340"/>
                  <a:pt x="3898387" y="1266825"/>
                  <a:pt x="3961293" y="1266825"/>
                </a:cubicBezTo>
                <a:close/>
                <a:moveTo>
                  <a:pt x="5887040" y="292508"/>
                </a:moveTo>
                <a:cubicBezTo>
                  <a:pt x="5870390" y="492983"/>
                  <a:pt x="5858326" y="635907"/>
                  <a:pt x="5850848" y="721282"/>
                </a:cubicBezTo>
                <a:lnTo>
                  <a:pt x="5919120" y="721282"/>
                </a:lnTo>
                <a:cubicBezTo>
                  <a:pt x="5905432" y="608930"/>
                  <a:pt x="5894739" y="466006"/>
                  <a:pt x="5887040" y="292508"/>
                </a:cubicBezTo>
                <a:close/>
                <a:moveTo>
                  <a:pt x="1615315" y="236553"/>
                </a:moveTo>
                <a:lnTo>
                  <a:pt x="1615315" y="450545"/>
                </a:lnTo>
                <a:cubicBezTo>
                  <a:pt x="1634835" y="450545"/>
                  <a:pt x="1649401" y="447270"/>
                  <a:pt x="1659011" y="440722"/>
                </a:cubicBezTo>
                <a:cubicBezTo>
                  <a:pt x="1668622" y="434174"/>
                  <a:pt x="1673428" y="409381"/>
                  <a:pt x="1673428" y="366345"/>
                </a:cubicBezTo>
                <a:lnTo>
                  <a:pt x="1673428" y="306673"/>
                </a:lnTo>
                <a:cubicBezTo>
                  <a:pt x="1673428" y="276520"/>
                  <a:pt x="1668656" y="257295"/>
                  <a:pt x="1659113" y="248998"/>
                </a:cubicBezTo>
                <a:cubicBezTo>
                  <a:pt x="1649570" y="240701"/>
                  <a:pt x="1634971" y="236553"/>
                  <a:pt x="1615315" y="236553"/>
                </a:cubicBezTo>
                <a:close/>
                <a:moveTo>
                  <a:pt x="310390" y="236553"/>
                </a:moveTo>
                <a:lnTo>
                  <a:pt x="310390" y="485711"/>
                </a:lnTo>
                <a:cubicBezTo>
                  <a:pt x="306701" y="485512"/>
                  <a:pt x="308873" y="485412"/>
                  <a:pt x="316906" y="485412"/>
                </a:cubicBezTo>
                <a:cubicBezTo>
                  <a:pt x="338513" y="485412"/>
                  <a:pt x="353198" y="480530"/>
                  <a:pt x="360961" y="470767"/>
                </a:cubicBezTo>
                <a:cubicBezTo>
                  <a:pt x="368723" y="461003"/>
                  <a:pt x="372605" y="437672"/>
                  <a:pt x="372605" y="400775"/>
                </a:cubicBezTo>
                <a:lnTo>
                  <a:pt x="372605" y="311832"/>
                </a:lnTo>
                <a:cubicBezTo>
                  <a:pt x="372605" y="278931"/>
                  <a:pt x="368081" y="258158"/>
                  <a:pt x="359033" y="249516"/>
                </a:cubicBezTo>
                <a:cubicBezTo>
                  <a:pt x="349985" y="240874"/>
                  <a:pt x="333770" y="236553"/>
                  <a:pt x="310390" y="236553"/>
                </a:cubicBezTo>
                <a:close/>
                <a:moveTo>
                  <a:pt x="6829424" y="23245"/>
                </a:moveTo>
                <a:lnTo>
                  <a:pt x="7139814" y="23245"/>
                </a:lnTo>
                <a:lnTo>
                  <a:pt x="7139814" y="1135591"/>
                </a:lnTo>
                <a:lnTo>
                  <a:pt x="6829424" y="1135591"/>
                </a:lnTo>
                <a:close/>
                <a:moveTo>
                  <a:pt x="6296024" y="23245"/>
                </a:moveTo>
                <a:lnTo>
                  <a:pt x="6606414" y="23245"/>
                </a:lnTo>
                <a:lnTo>
                  <a:pt x="6606414" y="890834"/>
                </a:lnTo>
                <a:lnTo>
                  <a:pt x="6778018" y="890834"/>
                </a:lnTo>
                <a:lnTo>
                  <a:pt x="6778018" y="1135591"/>
                </a:lnTo>
                <a:lnTo>
                  <a:pt x="6296024" y="1135591"/>
                </a:lnTo>
                <a:close/>
                <a:moveTo>
                  <a:pt x="5662708" y="23245"/>
                </a:moveTo>
                <a:lnTo>
                  <a:pt x="6094996" y="23245"/>
                </a:lnTo>
                <a:lnTo>
                  <a:pt x="6258492" y="1135591"/>
                </a:lnTo>
                <a:lnTo>
                  <a:pt x="5943102" y="1135591"/>
                </a:lnTo>
                <a:lnTo>
                  <a:pt x="5927975" y="940743"/>
                </a:lnTo>
                <a:lnTo>
                  <a:pt x="5852204" y="940743"/>
                </a:lnTo>
                <a:lnTo>
                  <a:pt x="5835914" y="1135591"/>
                </a:lnTo>
                <a:lnTo>
                  <a:pt x="5517384" y="1135591"/>
                </a:lnTo>
                <a:close/>
                <a:moveTo>
                  <a:pt x="4815547" y="23245"/>
                </a:moveTo>
                <a:lnTo>
                  <a:pt x="5125938" y="23245"/>
                </a:lnTo>
                <a:lnTo>
                  <a:pt x="5125938" y="850048"/>
                </a:lnTo>
                <a:cubicBezTo>
                  <a:pt x="5125938" y="896019"/>
                  <a:pt x="5127757" y="923652"/>
                  <a:pt x="5131397" y="932950"/>
                </a:cubicBezTo>
                <a:cubicBezTo>
                  <a:pt x="5135036" y="942247"/>
                  <a:pt x="5141431" y="946896"/>
                  <a:pt x="5150582" y="946896"/>
                </a:cubicBezTo>
                <a:cubicBezTo>
                  <a:pt x="5161998" y="946896"/>
                  <a:pt x="5169633" y="941471"/>
                  <a:pt x="5173485" y="930621"/>
                </a:cubicBezTo>
                <a:cubicBezTo>
                  <a:pt x="5177338" y="919771"/>
                  <a:pt x="5179265" y="888228"/>
                  <a:pt x="5179265" y="835990"/>
                </a:cubicBezTo>
                <a:lnTo>
                  <a:pt x="5179265" y="23245"/>
                </a:lnTo>
                <a:lnTo>
                  <a:pt x="5489655" y="23245"/>
                </a:lnTo>
                <a:lnTo>
                  <a:pt x="5489655" y="761896"/>
                </a:lnTo>
                <a:cubicBezTo>
                  <a:pt x="5489655" y="844721"/>
                  <a:pt x="5486853" y="903514"/>
                  <a:pt x="5481248" y="938275"/>
                </a:cubicBezTo>
                <a:cubicBezTo>
                  <a:pt x="5475643" y="973036"/>
                  <a:pt x="5458923" y="1008909"/>
                  <a:pt x="5431088" y="1045896"/>
                </a:cubicBezTo>
                <a:cubicBezTo>
                  <a:pt x="5403253" y="1082882"/>
                  <a:pt x="5366762" y="1110838"/>
                  <a:pt x="5321614" y="1129764"/>
                </a:cubicBezTo>
                <a:cubicBezTo>
                  <a:pt x="5276466" y="1148690"/>
                  <a:pt x="5223480" y="1158153"/>
                  <a:pt x="5162654" y="1158153"/>
                </a:cubicBezTo>
                <a:cubicBezTo>
                  <a:pt x="5095752" y="1158153"/>
                  <a:pt x="5036447" y="1146989"/>
                  <a:pt x="4984737" y="1124663"/>
                </a:cubicBezTo>
                <a:cubicBezTo>
                  <a:pt x="4933026" y="1102337"/>
                  <a:pt x="4894210" y="1073045"/>
                  <a:pt x="4868287" y="1036789"/>
                </a:cubicBezTo>
                <a:cubicBezTo>
                  <a:pt x="4842364" y="1000532"/>
                  <a:pt x="4827093" y="962692"/>
                  <a:pt x="4822475" y="923266"/>
                </a:cubicBezTo>
                <a:cubicBezTo>
                  <a:pt x="4817856" y="883841"/>
                  <a:pt x="4815547" y="802355"/>
                  <a:pt x="4815547" y="678808"/>
                </a:cubicBezTo>
                <a:close/>
                <a:moveTo>
                  <a:pt x="4124092" y="23245"/>
                </a:moveTo>
                <a:lnTo>
                  <a:pt x="4768801" y="23245"/>
                </a:lnTo>
                <a:lnTo>
                  <a:pt x="4768801" y="268002"/>
                </a:lnTo>
                <a:lnTo>
                  <a:pt x="4601300" y="268002"/>
                </a:lnTo>
                <a:lnTo>
                  <a:pt x="4601300" y="1135591"/>
                </a:lnTo>
                <a:lnTo>
                  <a:pt x="4290910" y="1135591"/>
                </a:lnTo>
                <a:lnTo>
                  <a:pt x="4290910" y="268002"/>
                </a:lnTo>
                <a:lnTo>
                  <a:pt x="4124092" y="268002"/>
                </a:lnTo>
                <a:close/>
                <a:moveTo>
                  <a:pt x="3419474" y="23245"/>
                </a:moveTo>
                <a:lnTo>
                  <a:pt x="3680052" y="23245"/>
                </a:lnTo>
                <a:lnTo>
                  <a:pt x="3813957" y="511798"/>
                </a:lnTo>
                <a:lnTo>
                  <a:pt x="3813957" y="23245"/>
                </a:lnTo>
                <a:lnTo>
                  <a:pt x="4077858" y="23245"/>
                </a:lnTo>
                <a:lnTo>
                  <a:pt x="4077858" y="1135591"/>
                </a:lnTo>
                <a:lnTo>
                  <a:pt x="3805625" y="1135591"/>
                </a:lnTo>
                <a:lnTo>
                  <a:pt x="3683375" y="642349"/>
                </a:lnTo>
                <a:lnTo>
                  <a:pt x="3683375" y="1135591"/>
                </a:lnTo>
                <a:lnTo>
                  <a:pt x="3419474" y="1135591"/>
                </a:lnTo>
                <a:close/>
                <a:moveTo>
                  <a:pt x="2838450" y="23245"/>
                </a:moveTo>
                <a:lnTo>
                  <a:pt x="3337535" y="23245"/>
                </a:lnTo>
                <a:lnTo>
                  <a:pt x="3337535" y="268002"/>
                </a:lnTo>
                <a:lnTo>
                  <a:pt x="3148840" y="268002"/>
                </a:lnTo>
                <a:lnTo>
                  <a:pt x="3148840" y="446443"/>
                </a:lnTo>
                <a:lnTo>
                  <a:pt x="3325229" y="446443"/>
                </a:lnTo>
                <a:lnTo>
                  <a:pt x="3325229" y="680261"/>
                </a:lnTo>
                <a:lnTo>
                  <a:pt x="3148840" y="680261"/>
                </a:lnTo>
                <a:lnTo>
                  <a:pt x="3148840" y="890834"/>
                </a:lnTo>
                <a:lnTo>
                  <a:pt x="3355995" y="890834"/>
                </a:lnTo>
                <a:lnTo>
                  <a:pt x="3355995" y="1135591"/>
                </a:lnTo>
                <a:lnTo>
                  <a:pt x="2838450" y="1135591"/>
                </a:lnTo>
                <a:close/>
                <a:moveTo>
                  <a:pt x="1304925" y="23245"/>
                </a:moveTo>
                <a:lnTo>
                  <a:pt x="1518435" y="23245"/>
                </a:lnTo>
                <a:cubicBezTo>
                  <a:pt x="1652301" y="23245"/>
                  <a:pt x="1744096" y="28666"/>
                  <a:pt x="1793819" y="39509"/>
                </a:cubicBezTo>
                <a:cubicBezTo>
                  <a:pt x="1843543" y="50352"/>
                  <a:pt x="1884221" y="78254"/>
                  <a:pt x="1915856" y="123217"/>
                </a:cubicBezTo>
                <a:cubicBezTo>
                  <a:pt x="1947490" y="168180"/>
                  <a:pt x="1963307" y="238227"/>
                  <a:pt x="1963307" y="333358"/>
                </a:cubicBezTo>
                <a:cubicBezTo>
                  <a:pt x="1963307" y="420584"/>
                  <a:pt x="1951726" y="480224"/>
                  <a:pt x="1928563" y="512279"/>
                </a:cubicBezTo>
                <a:cubicBezTo>
                  <a:pt x="1905399" y="544333"/>
                  <a:pt x="1865143" y="560955"/>
                  <a:pt x="1807792" y="562145"/>
                </a:cubicBezTo>
                <a:cubicBezTo>
                  <a:pt x="1859459" y="563847"/>
                  <a:pt x="1895771" y="577356"/>
                  <a:pt x="1916726" y="602674"/>
                </a:cubicBezTo>
                <a:cubicBezTo>
                  <a:pt x="1937682" y="627991"/>
                  <a:pt x="1950684" y="651103"/>
                  <a:pt x="1955734" y="672009"/>
                </a:cubicBezTo>
                <a:cubicBezTo>
                  <a:pt x="1960783" y="692914"/>
                  <a:pt x="1963307" y="747564"/>
                  <a:pt x="1963307" y="835958"/>
                </a:cubicBezTo>
                <a:lnTo>
                  <a:pt x="1963307" y="1135591"/>
                </a:lnTo>
                <a:lnTo>
                  <a:pt x="1673428" y="1135591"/>
                </a:lnTo>
                <a:lnTo>
                  <a:pt x="1673428" y="761661"/>
                </a:lnTo>
                <a:cubicBezTo>
                  <a:pt x="1673428" y="706604"/>
                  <a:pt x="1669847" y="673689"/>
                  <a:pt x="1662686" y="662918"/>
                </a:cubicBezTo>
                <a:cubicBezTo>
                  <a:pt x="1655525" y="652146"/>
                  <a:pt x="1639735" y="646761"/>
                  <a:pt x="1615315" y="646761"/>
                </a:cubicBezTo>
                <a:lnTo>
                  <a:pt x="1615315" y="1135591"/>
                </a:lnTo>
                <a:lnTo>
                  <a:pt x="1304925" y="1135591"/>
                </a:lnTo>
                <a:close/>
                <a:moveTo>
                  <a:pt x="714374" y="23245"/>
                </a:moveTo>
                <a:lnTo>
                  <a:pt x="1213460" y="23245"/>
                </a:lnTo>
                <a:lnTo>
                  <a:pt x="1213460" y="268002"/>
                </a:lnTo>
                <a:lnTo>
                  <a:pt x="1024765" y="268002"/>
                </a:lnTo>
                <a:lnTo>
                  <a:pt x="1024765" y="446443"/>
                </a:lnTo>
                <a:lnTo>
                  <a:pt x="1201154" y="446443"/>
                </a:lnTo>
                <a:lnTo>
                  <a:pt x="1201154" y="680261"/>
                </a:lnTo>
                <a:lnTo>
                  <a:pt x="1024765" y="680261"/>
                </a:lnTo>
                <a:lnTo>
                  <a:pt x="1024765" y="890834"/>
                </a:lnTo>
                <a:lnTo>
                  <a:pt x="1231920" y="890834"/>
                </a:lnTo>
                <a:lnTo>
                  <a:pt x="1231920" y="1135591"/>
                </a:lnTo>
                <a:lnTo>
                  <a:pt x="714374" y="1135591"/>
                </a:lnTo>
                <a:close/>
                <a:moveTo>
                  <a:pt x="0" y="23245"/>
                </a:moveTo>
                <a:lnTo>
                  <a:pt x="298116" y="23245"/>
                </a:lnTo>
                <a:cubicBezTo>
                  <a:pt x="376119" y="23245"/>
                  <a:pt x="436905" y="29598"/>
                  <a:pt x="480472" y="42303"/>
                </a:cubicBezTo>
                <a:cubicBezTo>
                  <a:pt x="524038" y="55008"/>
                  <a:pt x="557045" y="73659"/>
                  <a:pt x="579493" y="98258"/>
                </a:cubicBezTo>
                <a:cubicBezTo>
                  <a:pt x="601940" y="122856"/>
                  <a:pt x="617054" y="152233"/>
                  <a:pt x="624835" y="186388"/>
                </a:cubicBezTo>
                <a:cubicBezTo>
                  <a:pt x="632615" y="220543"/>
                  <a:pt x="636505" y="271926"/>
                  <a:pt x="636505" y="340537"/>
                </a:cubicBezTo>
                <a:lnTo>
                  <a:pt x="636505" y="435044"/>
                </a:lnTo>
                <a:cubicBezTo>
                  <a:pt x="636505" y="506161"/>
                  <a:pt x="628789" y="558821"/>
                  <a:pt x="613356" y="593022"/>
                </a:cubicBezTo>
                <a:cubicBezTo>
                  <a:pt x="597924" y="627224"/>
                  <a:pt x="569784" y="653391"/>
                  <a:pt x="528938" y="671523"/>
                </a:cubicBezTo>
                <a:cubicBezTo>
                  <a:pt x="488091" y="689654"/>
                  <a:pt x="435731" y="698720"/>
                  <a:pt x="371857" y="698720"/>
                </a:cubicBezTo>
                <a:lnTo>
                  <a:pt x="310390" y="698720"/>
                </a:lnTo>
                <a:lnTo>
                  <a:pt x="310390" y="1135591"/>
                </a:lnTo>
                <a:lnTo>
                  <a:pt x="0" y="1135591"/>
                </a:lnTo>
                <a:close/>
                <a:moveTo>
                  <a:pt x="2402013" y="0"/>
                </a:moveTo>
                <a:cubicBezTo>
                  <a:pt x="2487715" y="0"/>
                  <a:pt x="2558910" y="16862"/>
                  <a:pt x="2615598" y="50587"/>
                </a:cubicBezTo>
                <a:cubicBezTo>
                  <a:pt x="2672287" y="84312"/>
                  <a:pt x="2709529" y="126345"/>
                  <a:pt x="2727327" y="176688"/>
                </a:cubicBezTo>
                <a:cubicBezTo>
                  <a:pt x="2745124" y="227031"/>
                  <a:pt x="2754022" y="303532"/>
                  <a:pt x="2754022" y="406191"/>
                </a:cubicBezTo>
                <a:lnTo>
                  <a:pt x="2754022" y="523015"/>
                </a:lnTo>
                <a:lnTo>
                  <a:pt x="2443632" y="523015"/>
                </a:lnTo>
                <a:lnTo>
                  <a:pt x="2443632" y="320678"/>
                </a:lnTo>
                <a:cubicBezTo>
                  <a:pt x="2443632" y="267906"/>
                  <a:pt x="2441410" y="236476"/>
                  <a:pt x="2436966" y="226389"/>
                </a:cubicBezTo>
                <a:cubicBezTo>
                  <a:pt x="2432522" y="216301"/>
                  <a:pt x="2423100" y="211257"/>
                  <a:pt x="2408700" y="211257"/>
                </a:cubicBezTo>
                <a:cubicBezTo>
                  <a:pt x="2392249" y="211257"/>
                  <a:pt x="2381652" y="217561"/>
                  <a:pt x="2376909" y="230170"/>
                </a:cubicBezTo>
                <a:cubicBezTo>
                  <a:pt x="2372166" y="242779"/>
                  <a:pt x="2369794" y="275904"/>
                  <a:pt x="2369794" y="329544"/>
                </a:cubicBezTo>
                <a:lnTo>
                  <a:pt x="2369794" y="833298"/>
                </a:lnTo>
                <a:cubicBezTo>
                  <a:pt x="2369794" y="884652"/>
                  <a:pt x="2372150" y="916424"/>
                  <a:pt x="2376861" y="928613"/>
                </a:cubicBezTo>
                <a:cubicBezTo>
                  <a:pt x="2381572" y="940801"/>
                  <a:pt x="2391519" y="946896"/>
                  <a:pt x="2406703" y="946896"/>
                </a:cubicBezTo>
                <a:cubicBezTo>
                  <a:pt x="2421359" y="946896"/>
                  <a:pt x="2431178" y="940668"/>
                  <a:pt x="2436159" y="928212"/>
                </a:cubicBezTo>
                <a:cubicBezTo>
                  <a:pt x="2441141" y="915756"/>
                  <a:pt x="2443632" y="880739"/>
                  <a:pt x="2443632" y="823161"/>
                </a:cubicBezTo>
                <a:lnTo>
                  <a:pt x="2443632" y="673424"/>
                </a:lnTo>
                <a:lnTo>
                  <a:pt x="2754022" y="673424"/>
                </a:lnTo>
                <a:lnTo>
                  <a:pt x="2754022" y="729347"/>
                </a:lnTo>
                <a:cubicBezTo>
                  <a:pt x="2754022" y="842788"/>
                  <a:pt x="2745709" y="924121"/>
                  <a:pt x="2729084" y="973346"/>
                </a:cubicBezTo>
                <a:cubicBezTo>
                  <a:pt x="2712458" y="1022571"/>
                  <a:pt x="2675730" y="1065678"/>
                  <a:pt x="2618899" y="1102668"/>
                </a:cubicBezTo>
                <a:cubicBezTo>
                  <a:pt x="2562068" y="1139658"/>
                  <a:pt x="2492454" y="1158153"/>
                  <a:pt x="2410057" y="1158153"/>
                </a:cubicBezTo>
                <a:cubicBezTo>
                  <a:pt x="2324910" y="1158153"/>
                  <a:pt x="2254283" y="1142480"/>
                  <a:pt x="2198175" y="1111134"/>
                </a:cubicBezTo>
                <a:cubicBezTo>
                  <a:pt x="2142067" y="1079788"/>
                  <a:pt x="2104911" y="1036451"/>
                  <a:pt x="2086708" y="981122"/>
                </a:cubicBezTo>
                <a:cubicBezTo>
                  <a:pt x="2068505" y="925794"/>
                  <a:pt x="2059404" y="844173"/>
                  <a:pt x="2059404" y="736258"/>
                </a:cubicBezTo>
                <a:lnTo>
                  <a:pt x="2059404" y="419213"/>
                </a:lnTo>
                <a:cubicBezTo>
                  <a:pt x="2059404" y="339870"/>
                  <a:pt x="2062158" y="280097"/>
                  <a:pt x="2067667" y="239891"/>
                </a:cubicBezTo>
                <a:cubicBezTo>
                  <a:pt x="2073175" y="199686"/>
                  <a:pt x="2089936" y="160503"/>
                  <a:pt x="2117949" y="122341"/>
                </a:cubicBezTo>
                <a:cubicBezTo>
                  <a:pt x="2145962" y="84180"/>
                  <a:pt x="2184574" y="54249"/>
                  <a:pt x="2233785" y="32550"/>
                </a:cubicBezTo>
                <a:cubicBezTo>
                  <a:pt x="2282996" y="10850"/>
                  <a:pt x="2339071" y="0"/>
                  <a:pt x="2402013" y="0"/>
                </a:cubicBezTo>
                <a:close/>
              </a:path>
            </a:pathLst>
          </a:cu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7AB53BD-3506-020C-5821-7FEA1C53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0"/>
            <a:ext cx="8010939" cy="6857999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8E89387-531D-8201-C80C-B93D7CA488F5}"/>
              </a:ext>
            </a:extLst>
          </p:cNvPr>
          <p:cNvSpPr/>
          <p:nvPr/>
        </p:nvSpPr>
        <p:spPr>
          <a:xfrm>
            <a:off x="619125" y="66675"/>
            <a:ext cx="6581775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35ED2E52-CB02-140E-393E-03174FD6E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8" y="0"/>
            <a:ext cx="10225547" cy="5751871"/>
          </a:xfrm>
          <a:prstGeom prst="rect">
            <a:avLst/>
          </a:prstGeom>
        </p:spPr>
      </p:pic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96FCEA7D-734C-179F-1DA3-7160A269550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C3A601E5-6497-DD37-B194-EB1EBDCCA8C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2864474 w 12191999"/>
              <a:gd name="connsiteY1" fmla="*/ 0 h 6858000"/>
              <a:gd name="connsiteX2" fmla="*/ 2849879 w 12191999"/>
              <a:gd name="connsiteY2" fmla="*/ 144780 h 6858000"/>
              <a:gd name="connsiteX3" fmla="*/ 2849879 w 12191999"/>
              <a:gd name="connsiteY3" fmla="*/ 876300 h 6858000"/>
              <a:gd name="connsiteX4" fmla="*/ 3893819 w 12191999"/>
              <a:gd name="connsiteY4" fmla="*/ 1920240 h 6858000"/>
              <a:gd name="connsiteX5" fmla="*/ 4937759 w 12191999"/>
              <a:gd name="connsiteY5" fmla="*/ 876300 h 6858000"/>
              <a:gd name="connsiteX6" fmla="*/ 4937759 w 12191999"/>
              <a:gd name="connsiteY6" fmla="*/ 144780 h 6858000"/>
              <a:gd name="connsiteX7" fmla="*/ 4923164 w 12191999"/>
              <a:gd name="connsiteY7" fmla="*/ 0 h 6858000"/>
              <a:gd name="connsiteX8" fmla="*/ 5165714 w 12191999"/>
              <a:gd name="connsiteY8" fmla="*/ 0 h 6858000"/>
              <a:gd name="connsiteX9" fmla="*/ 5151119 w 12191999"/>
              <a:gd name="connsiteY9" fmla="*/ 144780 h 6858000"/>
              <a:gd name="connsiteX10" fmla="*/ 5151119 w 12191999"/>
              <a:gd name="connsiteY10" fmla="*/ 3268980 h 6858000"/>
              <a:gd name="connsiteX11" fmla="*/ 6195059 w 12191999"/>
              <a:gd name="connsiteY11" fmla="*/ 4312920 h 6858000"/>
              <a:gd name="connsiteX12" fmla="*/ 7238999 w 12191999"/>
              <a:gd name="connsiteY12" fmla="*/ 3268980 h 6858000"/>
              <a:gd name="connsiteX13" fmla="*/ 7238999 w 12191999"/>
              <a:gd name="connsiteY13" fmla="*/ 144780 h 6858000"/>
              <a:gd name="connsiteX14" fmla="*/ 7224404 w 12191999"/>
              <a:gd name="connsiteY14" fmla="*/ 0 h 6858000"/>
              <a:gd name="connsiteX15" fmla="*/ 7466954 w 12191999"/>
              <a:gd name="connsiteY15" fmla="*/ 0 h 6858000"/>
              <a:gd name="connsiteX16" fmla="*/ 7452359 w 12191999"/>
              <a:gd name="connsiteY16" fmla="*/ 144780 h 6858000"/>
              <a:gd name="connsiteX17" fmla="*/ 7452359 w 12191999"/>
              <a:gd name="connsiteY17" fmla="*/ 2385060 h 6858000"/>
              <a:gd name="connsiteX18" fmla="*/ 8496299 w 12191999"/>
              <a:gd name="connsiteY18" fmla="*/ 3429000 h 6858000"/>
              <a:gd name="connsiteX19" fmla="*/ 9540239 w 12191999"/>
              <a:gd name="connsiteY19" fmla="*/ 2385060 h 6858000"/>
              <a:gd name="connsiteX20" fmla="*/ 9540239 w 12191999"/>
              <a:gd name="connsiteY20" fmla="*/ 144780 h 6858000"/>
              <a:gd name="connsiteX21" fmla="*/ 9525644 w 12191999"/>
              <a:gd name="connsiteY21" fmla="*/ 0 h 6858000"/>
              <a:gd name="connsiteX22" fmla="*/ 9768194 w 12191999"/>
              <a:gd name="connsiteY22" fmla="*/ 0 h 6858000"/>
              <a:gd name="connsiteX23" fmla="*/ 9753599 w 12191999"/>
              <a:gd name="connsiteY23" fmla="*/ 144780 h 6858000"/>
              <a:gd name="connsiteX24" fmla="*/ 9753599 w 12191999"/>
              <a:gd name="connsiteY24" fmla="*/ 4229100 h 6858000"/>
              <a:gd name="connsiteX25" fmla="*/ 10797539 w 12191999"/>
              <a:gd name="connsiteY25" fmla="*/ 5273040 h 6858000"/>
              <a:gd name="connsiteX26" fmla="*/ 11841479 w 12191999"/>
              <a:gd name="connsiteY26" fmla="*/ 4229100 h 6858000"/>
              <a:gd name="connsiteX27" fmla="*/ 11841479 w 12191999"/>
              <a:gd name="connsiteY27" fmla="*/ 144780 h 6858000"/>
              <a:gd name="connsiteX28" fmla="*/ 11826884 w 12191999"/>
              <a:gd name="connsiteY28" fmla="*/ 0 h 6858000"/>
              <a:gd name="connsiteX29" fmla="*/ 12191999 w 12191999"/>
              <a:gd name="connsiteY29" fmla="*/ 0 h 6858000"/>
              <a:gd name="connsiteX30" fmla="*/ 12191999 w 12191999"/>
              <a:gd name="connsiteY30" fmla="*/ 6858000 h 6858000"/>
              <a:gd name="connsiteX31" fmla="*/ 0 w 12191999"/>
              <a:gd name="connsiteY3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2864474" y="0"/>
                </a:lnTo>
                <a:lnTo>
                  <a:pt x="2849879" y="144780"/>
                </a:lnTo>
                <a:lnTo>
                  <a:pt x="2849879" y="876300"/>
                </a:lnTo>
                <a:cubicBezTo>
                  <a:pt x="2849879" y="1452852"/>
                  <a:pt x="3317267" y="1920240"/>
                  <a:pt x="3893819" y="1920240"/>
                </a:cubicBezTo>
                <a:cubicBezTo>
                  <a:pt x="4470371" y="1920240"/>
                  <a:pt x="4937759" y="1452852"/>
                  <a:pt x="4937759" y="876300"/>
                </a:cubicBezTo>
                <a:lnTo>
                  <a:pt x="4937759" y="144780"/>
                </a:lnTo>
                <a:lnTo>
                  <a:pt x="4923164" y="0"/>
                </a:lnTo>
                <a:lnTo>
                  <a:pt x="5165714" y="0"/>
                </a:lnTo>
                <a:lnTo>
                  <a:pt x="5151119" y="144780"/>
                </a:lnTo>
                <a:lnTo>
                  <a:pt x="5151119" y="3268980"/>
                </a:lnTo>
                <a:cubicBezTo>
                  <a:pt x="5151119" y="3845532"/>
                  <a:pt x="5618508" y="4312920"/>
                  <a:pt x="6195059" y="4312920"/>
                </a:cubicBezTo>
                <a:cubicBezTo>
                  <a:pt x="6771611" y="4312920"/>
                  <a:pt x="7238999" y="3845532"/>
                  <a:pt x="7238999" y="3268980"/>
                </a:cubicBezTo>
                <a:lnTo>
                  <a:pt x="7238999" y="144780"/>
                </a:lnTo>
                <a:lnTo>
                  <a:pt x="7224404" y="0"/>
                </a:lnTo>
                <a:lnTo>
                  <a:pt x="7466954" y="0"/>
                </a:lnTo>
                <a:lnTo>
                  <a:pt x="7452359" y="144780"/>
                </a:lnTo>
                <a:lnTo>
                  <a:pt x="7452359" y="2385060"/>
                </a:lnTo>
                <a:cubicBezTo>
                  <a:pt x="7452359" y="2961612"/>
                  <a:pt x="7919747" y="3429000"/>
                  <a:pt x="8496299" y="3429000"/>
                </a:cubicBezTo>
                <a:cubicBezTo>
                  <a:pt x="9072851" y="3429000"/>
                  <a:pt x="9540239" y="2961612"/>
                  <a:pt x="9540239" y="2385060"/>
                </a:cubicBezTo>
                <a:lnTo>
                  <a:pt x="9540239" y="144780"/>
                </a:lnTo>
                <a:lnTo>
                  <a:pt x="9525644" y="0"/>
                </a:lnTo>
                <a:lnTo>
                  <a:pt x="9768194" y="0"/>
                </a:lnTo>
                <a:lnTo>
                  <a:pt x="9753599" y="144780"/>
                </a:lnTo>
                <a:lnTo>
                  <a:pt x="9753599" y="4229100"/>
                </a:lnTo>
                <a:cubicBezTo>
                  <a:pt x="9753599" y="4805652"/>
                  <a:pt x="10220987" y="5273040"/>
                  <a:pt x="10797539" y="5273040"/>
                </a:cubicBezTo>
                <a:cubicBezTo>
                  <a:pt x="11374091" y="5273040"/>
                  <a:pt x="11841479" y="4805652"/>
                  <a:pt x="11841479" y="4229100"/>
                </a:cubicBezTo>
                <a:lnTo>
                  <a:pt x="11841479" y="144780"/>
                </a:lnTo>
                <a:lnTo>
                  <a:pt x="11826884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4ACFED-9D0D-EB70-C396-CFAC3A53F6B5}"/>
              </a:ext>
            </a:extLst>
          </p:cNvPr>
          <p:cNvSpPr txBox="1"/>
          <p:nvPr/>
        </p:nvSpPr>
        <p:spPr>
          <a:xfrm>
            <a:off x="265937" y="3937770"/>
            <a:ext cx="72360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stagione NBA si divide in due fasi</a:t>
            </a:r>
          </a:p>
          <a:p>
            <a:r>
              <a:rPr lang="it-IT" sz="2000" dirty="0"/>
              <a:t>principali: la </a:t>
            </a:r>
            <a:r>
              <a:rPr lang="it-IT" sz="2000" b="1" dirty="0"/>
              <a:t>stagione regolare</a:t>
            </a:r>
            <a:r>
              <a:rPr lang="it-IT" sz="2000" dirty="0"/>
              <a:t> e i </a:t>
            </a:r>
            <a:r>
              <a:rPr lang="it-IT" sz="2000" b="1" dirty="0"/>
              <a:t>playoff</a:t>
            </a:r>
            <a:r>
              <a:rPr lang="it-IT" sz="2000" dirty="0"/>
              <a:t>.</a:t>
            </a:r>
          </a:p>
          <a:p>
            <a:r>
              <a:rPr lang="it-IT" sz="2000" dirty="0"/>
              <a:t>Durante la stagione regolare, ogni squadra gioca 82 partite, sfidando le altre per accumulare vittorie e qualificarsi ai playoff, dove le migliori si affrontano in una serie di partite a eliminazione diretta fino alle finali. Ogni partita dura 48 minuti, suddivisi in quattro quarti da 12 minuti ciascuno.</a:t>
            </a:r>
            <a:endParaRPr lang="en-US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A26617-EA66-A59D-0A5F-463451208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0388" r="20577" b="66316"/>
          <a:stretch>
            <a:fillRect/>
          </a:stretch>
        </p:blipFill>
        <p:spPr>
          <a:xfrm>
            <a:off x="377086" y="3283973"/>
            <a:ext cx="2726450" cy="599266"/>
          </a:xfrm>
          <a:custGeom>
            <a:avLst/>
            <a:gdLst>
              <a:gd name="connsiteX0" fmla="*/ 1639540 w 5247415"/>
              <a:gd name="connsiteY0" fmla="*/ 270054 h 1153367"/>
              <a:gd name="connsiteX1" fmla="*/ 1584301 w 5247415"/>
              <a:gd name="connsiteY1" fmla="*/ 734956 h 1153367"/>
              <a:gd name="connsiteX2" fmla="*/ 1683381 w 5247415"/>
              <a:gd name="connsiteY2" fmla="*/ 734956 h 1153367"/>
              <a:gd name="connsiteX3" fmla="*/ 1639540 w 5247415"/>
              <a:gd name="connsiteY3" fmla="*/ 270054 h 1153367"/>
              <a:gd name="connsiteX4" fmla="*/ 3550444 w 5247415"/>
              <a:gd name="connsiteY4" fmla="*/ 187329 h 1153367"/>
              <a:gd name="connsiteX5" fmla="*/ 3515918 w 5247415"/>
              <a:gd name="connsiteY5" fmla="*/ 204762 h 1153367"/>
              <a:gd name="connsiteX6" fmla="*/ 3503954 w 5247415"/>
              <a:gd name="connsiteY6" fmla="*/ 307656 h 1153367"/>
              <a:gd name="connsiteX7" fmla="*/ 3503954 w 5247415"/>
              <a:gd name="connsiteY7" fmla="*/ 824518 h 1153367"/>
              <a:gd name="connsiteX8" fmla="*/ 3511816 w 5247415"/>
              <a:gd name="connsiteY8" fmla="*/ 943478 h 1153367"/>
              <a:gd name="connsiteX9" fmla="*/ 3548393 w 5247415"/>
              <a:gd name="connsiteY9" fmla="*/ 966039 h 1153367"/>
              <a:gd name="connsiteX10" fmla="*/ 3585996 w 5247415"/>
              <a:gd name="connsiteY10" fmla="*/ 940059 h 1153367"/>
              <a:gd name="connsiteX11" fmla="*/ 3594200 w 5247415"/>
              <a:gd name="connsiteY11" fmla="*/ 816313 h 1153367"/>
              <a:gd name="connsiteX12" fmla="*/ 3594200 w 5247415"/>
              <a:gd name="connsiteY12" fmla="*/ 307656 h 1153367"/>
              <a:gd name="connsiteX13" fmla="*/ 3585654 w 5247415"/>
              <a:gd name="connsiteY13" fmla="*/ 208864 h 1153367"/>
              <a:gd name="connsiteX14" fmla="*/ 3550444 w 5247415"/>
              <a:gd name="connsiteY14" fmla="*/ 187329 h 1153367"/>
              <a:gd name="connsiteX15" fmla="*/ 4748329 w 5247415"/>
              <a:gd name="connsiteY15" fmla="*/ 23246 h 1153367"/>
              <a:gd name="connsiteX16" fmla="*/ 5228272 w 5247415"/>
              <a:gd name="connsiteY16" fmla="*/ 23246 h 1153367"/>
              <a:gd name="connsiteX17" fmla="*/ 5228272 w 5247415"/>
              <a:gd name="connsiteY17" fmla="*/ 244758 h 1153367"/>
              <a:gd name="connsiteX18" fmla="*/ 5036158 w 5247415"/>
              <a:gd name="connsiteY18" fmla="*/ 244758 h 1153367"/>
              <a:gd name="connsiteX19" fmla="*/ 5036158 w 5247415"/>
              <a:gd name="connsiteY19" fmla="*/ 454647 h 1153367"/>
              <a:gd name="connsiteX20" fmla="*/ 5215965 w 5247415"/>
              <a:gd name="connsiteY20" fmla="*/ 454647 h 1153367"/>
              <a:gd name="connsiteX21" fmla="*/ 5215965 w 5247415"/>
              <a:gd name="connsiteY21" fmla="*/ 665220 h 1153367"/>
              <a:gd name="connsiteX22" fmla="*/ 5036158 w 5247415"/>
              <a:gd name="connsiteY22" fmla="*/ 665220 h 1153367"/>
              <a:gd name="connsiteX23" fmla="*/ 5036158 w 5247415"/>
              <a:gd name="connsiteY23" fmla="*/ 908610 h 1153367"/>
              <a:gd name="connsiteX24" fmla="*/ 5247415 w 5247415"/>
              <a:gd name="connsiteY24" fmla="*/ 908610 h 1153367"/>
              <a:gd name="connsiteX25" fmla="*/ 5247415 w 5247415"/>
              <a:gd name="connsiteY25" fmla="*/ 1130122 h 1153367"/>
              <a:gd name="connsiteX26" fmla="*/ 4748329 w 5247415"/>
              <a:gd name="connsiteY26" fmla="*/ 1130122 h 1153367"/>
              <a:gd name="connsiteX27" fmla="*/ 3986329 w 5247415"/>
              <a:gd name="connsiteY27" fmla="*/ 23246 h 1153367"/>
              <a:gd name="connsiteX28" fmla="*/ 4226984 w 5247415"/>
              <a:gd name="connsiteY28" fmla="*/ 23246 h 1153367"/>
              <a:gd name="connsiteX29" fmla="*/ 4388333 w 5247415"/>
              <a:gd name="connsiteY29" fmla="*/ 521648 h 1153367"/>
              <a:gd name="connsiteX30" fmla="*/ 4388333 w 5247415"/>
              <a:gd name="connsiteY30" fmla="*/ 23246 h 1153367"/>
              <a:gd name="connsiteX31" fmla="*/ 4628988 w 5247415"/>
              <a:gd name="connsiteY31" fmla="*/ 23246 h 1153367"/>
              <a:gd name="connsiteX32" fmla="*/ 4628988 w 5247415"/>
              <a:gd name="connsiteY32" fmla="*/ 1130122 h 1153367"/>
              <a:gd name="connsiteX33" fmla="*/ 4376710 w 5247415"/>
              <a:gd name="connsiteY33" fmla="*/ 1130122 h 1153367"/>
              <a:gd name="connsiteX34" fmla="*/ 4226984 w 5247415"/>
              <a:gd name="connsiteY34" fmla="*/ 626934 h 1153367"/>
              <a:gd name="connsiteX35" fmla="*/ 4226984 w 5247415"/>
              <a:gd name="connsiteY35" fmla="*/ 1130122 h 1153367"/>
              <a:gd name="connsiteX36" fmla="*/ 3986329 w 5247415"/>
              <a:gd name="connsiteY36" fmla="*/ 1130122 h 1153367"/>
              <a:gd name="connsiteX37" fmla="*/ 2824279 w 5247415"/>
              <a:gd name="connsiteY37" fmla="*/ 23246 h 1153367"/>
              <a:gd name="connsiteX38" fmla="*/ 3112108 w 5247415"/>
              <a:gd name="connsiteY38" fmla="*/ 23246 h 1153367"/>
              <a:gd name="connsiteX39" fmla="*/ 3112108 w 5247415"/>
              <a:gd name="connsiteY39" fmla="*/ 1130122 h 1153367"/>
              <a:gd name="connsiteX40" fmla="*/ 2824279 w 5247415"/>
              <a:gd name="connsiteY40" fmla="*/ 1130122 h 1153367"/>
              <a:gd name="connsiteX41" fmla="*/ 1419908 w 5247415"/>
              <a:gd name="connsiteY41" fmla="*/ 23246 h 1153367"/>
              <a:gd name="connsiteX42" fmla="*/ 1835927 w 5247415"/>
              <a:gd name="connsiteY42" fmla="*/ 23246 h 1153367"/>
              <a:gd name="connsiteX43" fmla="*/ 2000522 w 5247415"/>
              <a:gd name="connsiteY43" fmla="*/ 1130122 h 1153367"/>
              <a:gd name="connsiteX44" fmla="*/ 1706370 w 5247415"/>
              <a:gd name="connsiteY44" fmla="*/ 1130122 h 1153367"/>
              <a:gd name="connsiteX45" fmla="*/ 1690923 w 5247415"/>
              <a:gd name="connsiteY45" fmla="*/ 931172 h 1153367"/>
              <a:gd name="connsiteX46" fmla="*/ 1587965 w 5247415"/>
              <a:gd name="connsiteY46" fmla="*/ 931172 h 1153367"/>
              <a:gd name="connsiteX47" fmla="*/ 1570659 w 5247415"/>
              <a:gd name="connsiteY47" fmla="*/ 1130122 h 1153367"/>
              <a:gd name="connsiteX48" fmla="*/ 1273088 w 5247415"/>
              <a:gd name="connsiteY48" fmla="*/ 1130122 h 1153367"/>
              <a:gd name="connsiteX49" fmla="*/ 698605 w 5247415"/>
              <a:gd name="connsiteY49" fmla="*/ 23246 h 1153367"/>
              <a:gd name="connsiteX50" fmla="*/ 1327589 w 5247415"/>
              <a:gd name="connsiteY50" fmla="*/ 23246 h 1153367"/>
              <a:gd name="connsiteX51" fmla="*/ 1327589 w 5247415"/>
              <a:gd name="connsiteY51" fmla="*/ 244758 h 1153367"/>
              <a:gd name="connsiteX52" fmla="*/ 1156670 w 5247415"/>
              <a:gd name="connsiteY52" fmla="*/ 244758 h 1153367"/>
              <a:gd name="connsiteX53" fmla="*/ 1156670 w 5247415"/>
              <a:gd name="connsiteY53" fmla="*/ 1130122 h 1153367"/>
              <a:gd name="connsiteX54" fmla="*/ 868841 w 5247415"/>
              <a:gd name="connsiteY54" fmla="*/ 1130122 h 1153367"/>
              <a:gd name="connsiteX55" fmla="*/ 868841 w 5247415"/>
              <a:gd name="connsiteY55" fmla="*/ 244758 h 1153367"/>
              <a:gd name="connsiteX56" fmla="*/ 698605 w 5247415"/>
              <a:gd name="connsiteY56" fmla="*/ 244758 h 1153367"/>
              <a:gd name="connsiteX57" fmla="*/ 3549077 w 5247415"/>
              <a:gd name="connsiteY57" fmla="*/ 0 h 1153367"/>
              <a:gd name="connsiteX58" fmla="*/ 3708716 w 5247415"/>
              <a:gd name="connsiteY58" fmla="*/ 29057 h 1153367"/>
              <a:gd name="connsiteX59" fmla="*/ 3822549 w 5247415"/>
              <a:gd name="connsiteY59" fmla="*/ 116226 h 1153367"/>
              <a:gd name="connsiteX60" fmla="*/ 3873825 w 5247415"/>
              <a:gd name="connsiteY60" fmla="*/ 242707 h 1153367"/>
              <a:gd name="connsiteX61" fmla="*/ 3882029 w 5247415"/>
              <a:gd name="connsiteY61" fmla="*/ 481994 h 1153367"/>
              <a:gd name="connsiteX62" fmla="*/ 3882029 w 5247415"/>
              <a:gd name="connsiteY62" fmla="*/ 671373 h 1153367"/>
              <a:gd name="connsiteX63" fmla="*/ 3874166 w 5247415"/>
              <a:gd name="connsiteY63" fmla="*/ 907585 h 1153367"/>
              <a:gd name="connsiteX64" fmla="*/ 3824941 w 5247415"/>
              <a:gd name="connsiteY64" fmla="*/ 1034407 h 1153367"/>
              <a:gd name="connsiteX65" fmla="*/ 3713160 w 5247415"/>
              <a:gd name="connsiteY65" fmla="*/ 1122602 h 1153367"/>
              <a:gd name="connsiteX66" fmla="*/ 3549077 w 5247415"/>
              <a:gd name="connsiteY66" fmla="*/ 1153367 h 1153367"/>
              <a:gd name="connsiteX67" fmla="*/ 3389438 w 5247415"/>
              <a:gd name="connsiteY67" fmla="*/ 1124311 h 1153367"/>
              <a:gd name="connsiteX68" fmla="*/ 3275605 w 5247415"/>
              <a:gd name="connsiteY68" fmla="*/ 1037142 h 1153367"/>
              <a:gd name="connsiteX69" fmla="*/ 3224329 w 5247415"/>
              <a:gd name="connsiteY69" fmla="*/ 910661 h 1153367"/>
              <a:gd name="connsiteX70" fmla="*/ 3216125 w 5247415"/>
              <a:gd name="connsiteY70" fmla="*/ 671373 h 1153367"/>
              <a:gd name="connsiteX71" fmla="*/ 3216125 w 5247415"/>
              <a:gd name="connsiteY71" fmla="*/ 481994 h 1153367"/>
              <a:gd name="connsiteX72" fmla="*/ 3223987 w 5247415"/>
              <a:gd name="connsiteY72" fmla="*/ 245783 h 1153367"/>
              <a:gd name="connsiteX73" fmla="*/ 3273212 w 5247415"/>
              <a:gd name="connsiteY73" fmla="*/ 118961 h 1153367"/>
              <a:gd name="connsiteX74" fmla="*/ 3384994 w 5247415"/>
              <a:gd name="connsiteY74" fmla="*/ 30766 h 1153367"/>
              <a:gd name="connsiteX75" fmla="*/ 3549077 w 5247415"/>
              <a:gd name="connsiteY75" fmla="*/ 0 h 1153367"/>
              <a:gd name="connsiteX76" fmla="*/ 2369298 w 5247415"/>
              <a:gd name="connsiteY76" fmla="*/ 0 h 1153367"/>
              <a:gd name="connsiteX77" fmla="*/ 2579187 w 5247415"/>
              <a:gd name="connsiteY77" fmla="*/ 51960 h 1153367"/>
              <a:gd name="connsiteX78" fmla="*/ 2687892 w 5247415"/>
              <a:gd name="connsiteY78" fmla="*/ 175364 h 1153367"/>
              <a:gd name="connsiteX79" fmla="*/ 2713188 w 5247415"/>
              <a:gd name="connsiteY79" fmla="*/ 382861 h 1153367"/>
              <a:gd name="connsiteX80" fmla="*/ 2713188 w 5247415"/>
              <a:gd name="connsiteY80" fmla="*/ 430718 h 1153367"/>
              <a:gd name="connsiteX81" fmla="*/ 2425359 w 5247415"/>
              <a:gd name="connsiteY81" fmla="*/ 430718 h 1153367"/>
              <a:gd name="connsiteX82" fmla="*/ 2425359 w 5247415"/>
              <a:gd name="connsiteY82" fmla="*/ 330218 h 1153367"/>
              <a:gd name="connsiteX83" fmla="*/ 2417155 w 5247415"/>
              <a:gd name="connsiteY83" fmla="*/ 211257 h 1153367"/>
              <a:gd name="connsiteX84" fmla="*/ 2378186 w 5247415"/>
              <a:gd name="connsiteY84" fmla="*/ 187329 h 1153367"/>
              <a:gd name="connsiteX85" fmla="*/ 2341951 w 5247415"/>
              <a:gd name="connsiteY85" fmla="*/ 207839 h 1153367"/>
              <a:gd name="connsiteX86" fmla="*/ 2332379 w 5247415"/>
              <a:gd name="connsiteY86" fmla="*/ 313126 h 1153367"/>
              <a:gd name="connsiteX87" fmla="*/ 2332379 w 5247415"/>
              <a:gd name="connsiteY87" fmla="*/ 844344 h 1153367"/>
              <a:gd name="connsiteX88" fmla="*/ 2341951 w 5247415"/>
              <a:gd name="connsiteY88" fmla="*/ 942452 h 1153367"/>
              <a:gd name="connsiteX89" fmla="*/ 2380237 w 5247415"/>
              <a:gd name="connsiteY89" fmla="*/ 966039 h 1153367"/>
              <a:gd name="connsiteX90" fmla="*/ 2422967 w 5247415"/>
              <a:gd name="connsiteY90" fmla="*/ 939376 h 1153367"/>
              <a:gd name="connsiteX91" fmla="*/ 2434247 w 5247415"/>
              <a:gd name="connsiteY91" fmla="*/ 835456 h 1153367"/>
              <a:gd name="connsiteX92" fmla="*/ 2434247 w 5247415"/>
              <a:gd name="connsiteY92" fmla="*/ 704190 h 1153367"/>
              <a:gd name="connsiteX93" fmla="*/ 2376135 w 5247415"/>
              <a:gd name="connsiteY93" fmla="*/ 704190 h 1153367"/>
              <a:gd name="connsiteX94" fmla="*/ 2376135 w 5247415"/>
              <a:gd name="connsiteY94" fmla="*/ 536005 h 1153367"/>
              <a:gd name="connsiteX95" fmla="*/ 2713188 w 5247415"/>
              <a:gd name="connsiteY95" fmla="*/ 536005 h 1153367"/>
              <a:gd name="connsiteX96" fmla="*/ 2713188 w 5247415"/>
              <a:gd name="connsiteY96" fmla="*/ 1130122 h 1153367"/>
              <a:gd name="connsiteX97" fmla="*/ 2532313 w 5247415"/>
              <a:gd name="connsiteY97" fmla="*/ 1130122 h 1153367"/>
              <a:gd name="connsiteX98" fmla="*/ 2505692 w 5247415"/>
              <a:gd name="connsiteY98" fmla="*/ 1050815 h 1153367"/>
              <a:gd name="connsiteX99" fmla="*/ 2431459 w 5247415"/>
              <a:gd name="connsiteY99" fmla="*/ 1127729 h 1153367"/>
              <a:gd name="connsiteX100" fmla="*/ 2325756 w 5247415"/>
              <a:gd name="connsiteY100" fmla="*/ 1153367 h 1153367"/>
              <a:gd name="connsiteX101" fmla="*/ 2189939 w 5247415"/>
              <a:gd name="connsiteY101" fmla="*/ 1118158 h 1153367"/>
              <a:gd name="connsiteX102" fmla="*/ 2093812 w 5247415"/>
              <a:gd name="connsiteY102" fmla="*/ 1030989 h 1153367"/>
              <a:gd name="connsiteX103" fmla="*/ 2052760 w 5247415"/>
              <a:gd name="connsiteY103" fmla="*/ 921942 h 1153367"/>
              <a:gd name="connsiteX104" fmla="*/ 2044550 w 5247415"/>
              <a:gd name="connsiteY104" fmla="*/ 750680 h 1153367"/>
              <a:gd name="connsiteX105" fmla="*/ 2044550 w 5247415"/>
              <a:gd name="connsiteY105" fmla="*/ 421830 h 1153367"/>
              <a:gd name="connsiteX106" fmla="*/ 2061642 w 5247415"/>
              <a:gd name="connsiteY106" fmla="*/ 191431 h 1153367"/>
              <a:gd name="connsiteX107" fmla="*/ 2159750 w 5247415"/>
              <a:gd name="connsiteY107" fmla="*/ 59822 h 1153367"/>
              <a:gd name="connsiteX108" fmla="*/ 2369298 w 5247415"/>
              <a:gd name="connsiteY108" fmla="*/ 0 h 1153367"/>
              <a:gd name="connsiteX109" fmla="*/ 312442 w 5247415"/>
              <a:gd name="connsiteY109" fmla="*/ 0 h 1153367"/>
              <a:gd name="connsiteX110" fmla="*/ 503530 w 5247415"/>
              <a:gd name="connsiteY110" fmla="*/ 36235 h 1153367"/>
              <a:gd name="connsiteX111" fmla="*/ 608133 w 5247415"/>
              <a:gd name="connsiteY111" fmla="*/ 127507 h 1153367"/>
              <a:gd name="connsiteX112" fmla="*/ 633771 w 5247415"/>
              <a:gd name="connsiteY112" fmla="*/ 314493 h 1153367"/>
              <a:gd name="connsiteX113" fmla="*/ 633771 w 5247415"/>
              <a:gd name="connsiteY113" fmla="*/ 358248 h 1153367"/>
              <a:gd name="connsiteX114" fmla="*/ 366453 w 5247415"/>
              <a:gd name="connsiteY114" fmla="*/ 358248 h 1153367"/>
              <a:gd name="connsiteX115" fmla="*/ 366453 w 5247415"/>
              <a:gd name="connsiteY115" fmla="*/ 276207 h 1153367"/>
              <a:gd name="connsiteX116" fmla="*/ 356197 w 5247415"/>
              <a:gd name="connsiteY116" fmla="*/ 203053 h 1153367"/>
              <a:gd name="connsiteX117" fmla="*/ 322013 w 5247415"/>
              <a:gd name="connsiteY117" fmla="*/ 187329 h 1153367"/>
              <a:gd name="connsiteX118" fmla="*/ 282702 w 5247415"/>
              <a:gd name="connsiteY118" fmla="*/ 208539 h 1153367"/>
              <a:gd name="connsiteX119" fmla="*/ 269370 w 5247415"/>
              <a:gd name="connsiteY119" fmla="*/ 272853 h 1153367"/>
              <a:gd name="connsiteX120" fmla="*/ 284358 w 5247415"/>
              <a:gd name="connsiteY120" fmla="*/ 356315 h 1153367"/>
              <a:gd name="connsiteX121" fmla="*/ 365694 w 5247415"/>
              <a:gd name="connsiteY121" fmla="*/ 423988 h 1153367"/>
              <a:gd name="connsiteX122" fmla="*/ 607791 w 5247415"/>
              <a:gd name="connsiteY122" fmla="*/ 611210 h 1153367"/>
              <a:gd name="connsiteX123" fmla="*/ 657700 w 5247415"/>
              <a:gd name="connsiteY123" fmla="*/ 847079 h 1153367"/>
              <a:gd name="connsiteX124" fmla="*/ 630011 w 5247415"/>
              <a:gd name="connsiteY124" fmla="*/ 1021417 h 1153367"/>
              <a:gd name="connsiteX125" fmla="*/ 523015 w 5247415"/>
              <a:gd name="connsiteY125" fmla="*/ 1115423 h 1153367"/>
              <a:gd name="connsiteX126" fmla="*/ 338422 w 5247415"/>
              <a:gd name="connsiteY126" fmla="*/ 1153367 h 1153367"/>
              <a:gd name="connsiteX127" fmla="*/ 141180 w 5247415"/>
              <a:gd name="connsiteY127" fmla="*/ 1109612 h 1153367"/>
              <a:gd name="connsiteX128" fmla="*/ 34184 w 5247415"/>
              <a:gd name="connsiteY128" fmla="*/ 998172 h 1153367"/>
              <a:gd name="connsiteX129" fmla="*/ 8889 w 5247415"/>
              <a:gd name="connsiteY129" fmla="*/ 806058 h 1153367"/>
              <a:gd name="connsiteX130" fmla="*/ 8889 w 5247415"/>
              <a:gd name="connsiteY130" fmla="*/ 733588 h 1153367"/>
              <a:gd name="connsiteX131" fmla="*/ 276207 w 5247415"/>
              <a:gd name="connsiteY131" fmla="*/ 733588 h 1153367"/>
              <a:gd name="connsiteX132" fmla="*/ 276207 w 5247415"/>
              <a:gd name="connsiteY132" fmla="*/ 868273 h 1153367"/>
              <a:gd name="connsiteX133" fmla="*/ 287488 w 5247415"/>
              <a:gd name="connsiteY133" fmla="*/ 948264 h 1153367"/>
              <a:gd name="connsiteX134" fmla="*/ 327483 w 5247415"/>
              <a:gd name="connsiteY134" fmla="*/ 966039 h 1153367"/>
              <a:gd name="connsiteX135" fmla="*/ 370213 w 5247415"/>
              <a:gd name="connsiteY135" fmla="*/ 943478 h 1153367"/>
              <a:gd name="connsiteX136" fmla="*/ 384228 w 5247415"/>
              <a:gd name="connsiteY136" fmla="*/ 876477 h 1153367"/>
              <a:gd name="connsiteX137" fmla="*/ 357565 w 5247415"/>
              <a:gd name="connsiteY137" fmla="*/ 748629 h 1153367"/>
              <a:gd name="connsiteX138" fmla="*/ 222880 w 5247415"/>
              <a:gd name="connsiteY138" fmla="*/ 648128 h 1153367"/>
              <a:gd name="connsiteX139" fmla="*/ 80675 w 5247415"/>
              <a:gd name="connsiteY139" fmla="*/ 544893 h 1153367"/>
              <a:gd name="connsiteX140" fmla="*/ 22904 w 5247415"/>
              <a:gd name="connsiteY140" fmla="*/ 456014 h 1153367"/>
              <a:gd name="connsiteX141" fmla="*/ 0 w 5247415"/>
              <a:gd name="connsiteY141" fmla="*/ 311075 h 1153367"/>
              <a:gd name="connsiteX142" fmla="*/ 32475 w 5247415"/>
              <a:gd name="connsiteY142" fmla="*/ 125114 h 1153367"/>
              <a:gd name="connsiteX143" fmla="*/ 137420 w 5247415"/>
              <a:gd name="connsiteY143" fmla="*/ 33159 h 1153367"/>
              <a:gd name="connsiteX144" fmla="*/ 312442 w 5247415"/>
              <a:gd name="connsiteY144" fmla="*/ 0 h 1153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247415" h="1153367">
                <a:moveTo>
                  <a:pt x="1639540" y="270054"/>
                </a:moveTo>
                <a:cubicBezTo>
                  <a:pt x="1610220" y="482001"/>
                  <a:pt x="1591807" y="636969"/>
                  <a:pt x="1584301" y="734956"/>
                </a:cubicBezTo>
                <a:lnTo>
                  <a:pt x="1683381" y="734956"/>
                </a:lnTo>
                <a:cubicBezTo>
                  <a:pt x="1668817" y="609586"/>
                  <a:pt x="1654203" y="454619"/>
                  <a:pt x="1639540" y="270054"/>
                </a:cubicBezTo>
                <a:close/>
                <a:moveTo>
                  <a:pt x="3550444" y="187329"/>
                </a:moveTo>
                <a:cubicBezTo>
                  <a:pt x="3535403" y="187329"/>
                  <a:pt x="3523895" y="193140"/>
                  <a:pt x="3515918" y="204762"/>
                </a:cubicBezTo>
                <a:cubicBezTo>
                  <a:pt x="3507942" y="216385"/>
                  <a:pt x="3503954" y="250683"/>
                  <a:pt x="3503954" y="307656"/>
                </a:cubicBezTo>
                <a:lnTo>
                  <a:pt x="3503954" y="824518"/>
                </a:lnTo>
                <a:cubicBezTo>
                  <a:pt x="3503954" y="888783"/>
                  <a:pt x="3506575" y="928437"/>
                  <a:pt x="3511816" y="943478"/>
                </a:cubicBezTo>
                <a:cubicBezTo>
                  <a:pt x="3517058" y="958519"/>
                  <a:pt x="3529250" y="966039"/>
                  <a:pt x="3548393" y="966039"/>
                </a:cubicBezTo>
                <a:cubicBezTo>
                  <a:pt x="3567992" y="966039"/>
                  <a:pt x="3580526" y="957379"/>
                  <a:pt x="3585996" y="940059"/>
                </a:cubicBezTo>
                <a:cubicBezTo>
                  <a:pt x="3591465" y="922740"/>
                  <a:pt x="3594200" y="881491"/>
                  <a:pt x="3594200" y="816313"/>
                </a:cubicBezTo>
                <a:lnTo>
                  <a:pt x="3594200" y="307656"/>
                </a:lnTo>
                <a:cubicBezTo>
                  <a:pt x="3594200" y="256152"/>
                  <a:pt x="3591351" y="223222"/>
                  <a:pt x="3585654" y="208864"/>
                </a:cubicBezTo>
                <a:cubicBezTo>
                  <a:pt x="3579956" y="194507"/>
                  <a:pt x="3568220" y="187329"/>
                  <a:pt x="3550444" y="187329"/>
                </a:cubicBezTo>
                <a:close/>
                <a:moveTo>
                  <a:pt x="4748329" y="23246"/>
                </a:moveTo>
                <a:lnTo>
                  <a:pt x="5228272" y="23246"/>
                </a:lnTo>
                <a:lnTo>
                  <a:pt x="5228272" y="244758"/>
                </a:lnTo>
                <a:lnTo>
                  <a:pt x="5036158" y="244758"/>
                </a:lnTo>
                <a:lnTo>
                  <a:pt x="5036158" y="454647"/>
                </a:lnTo>
                <a:lnTo>
                  <a:pt x="5215965" y="454647"/>
                </a:lnTo>
                <a:lnTo>
                  <a:pt x="5215965" y="665220"/>
                </a:lnTo>
                <a:lnTo>
                  <a:pt x="5036158" y="665220"/>
                </a:lnTo>
                <a:lnTo>
                  <a:pt x="5036158" y="908610"/>
                </a:lnTo>
                <a:lnTo>
                  <a:pt x="5247415" y="908610"/>
                </a:lnTo>
                <a:lnTo>
                  <a:pt x="5247415" y="1130122"/>
                </a:lnTo>
                <a:lnTo>
                  <a:pt x="4748329" y="1130122"/>
                </a:lnTo>
                <a:close/>
                <a:moveTo>
                  <a:pt x="3986329" y="23246"/>
                </a:moveTo>
                <a:lnTo>
                  <a:pt x="4226984" y="23246"/>
                </a:lnTo>
                <a:lnTo>
                  <a:pt x="4388333" y="521648"/>
                </a:lnTo>
                <a:lnTo>
                  <a:pt x="4388333" y="23246"/>
                </a:lnTo>
                <a:lnTo>
                  <a:pt x="4628988" y="23246"/>
                </a:lnTo>
                <a:lnTo>
                  <a:pt x="4628988" y="1130122"/>
                </a:lnTo>
                <a:lnTo>
                  <a:pt x="4376710" y="1130122"/>
                </a:lnTo>
                <a:lnTo>
                  <a:pt x="4226984" y="626934"/>
                </a:lnTo>
                <a:lnTo>
                  <a:pt x="4226984" y="1130122"/>
                </a:lnTo>
                <a:lnTo>
                  <a:pt x="3986329" y="1130122"/>
                </a:lnTo>
                <a:close/>
                <a:moveTo>
                  <a:pt x="2824279" y="23246"/>
                </a:moveTo>
                <a:lnTo>
                  <a:pt x="3112108" y="23246"/>
                </a:lnTo>
                <a:lnTo>
                  <a:pt x="3112108" y="1130122"/>
                </a:lnTo>
                <a:lnTo>
                  <a:pt x="2824279" y="1130122"/>
                </a:lnTo>
                <a:close/>
                <a:moveTo>
                  <a:pt x="1419908" y="23246"/>
                </a:moveTo>
                <a:lnTo>
                  <a:pt x="1835927" y="23246"/>
                </a:lnTo>
                <a:lnTo>
                  <a:pt x="2000522" y="1130122"/>
                </a:lnTo>
                <a:lnTo>
                  <a:pt x="1706370" y="1130122"/>
                </a:lnTo>
                <a:lnTo>
                  <a:pt x="1690923" y="931172"/>
                </a:lnTo>
                <a:lnTo>
                  <a:pt x="1587965" y="931172"/>
                </a:lnTo>
                <a:lnTo>
                  <a:pt x="1570659" y="1130122"/>
                </a:lnTo>
                <a:lnTo>
                  <a:pt x="1273088" y="1130122"/>
                </a:lnTo>
                <a:close/>
                <a:moveTo>
                  <a:pt x="698605" y="23246"/>
                </a:moveTo>
                <a:lnTo>
                  <a:pt x="1327589" y="23246"/>
                </a:lnTo>
                <a:lnTo>
                  <a:pt x="1327589" y="244758"/>
                </a:lnTo>
                <a:lnTo>
                  <a:pt x="1156670" y="244758"/>
                </a:lnTo>
                <a:lnTo>
                  <a:pt x="1156670" y="1130122"/>
                </a:lnTo>
                <a:lnTo>
                  <a:pt x="868841" y="1130122"/>
                </a:lnTo>
                <a:lnTo>
                  <a:pt x="868841" y="244758"/>
                </a:lnTo>
                <a:lnTo>
                  <a:pt x="698605" y="244758"/>
                </a:lnTo>
                <a:close/>
                <a:moveTo>
                  <a:pt x="3549077" y="0"/>
                </a:moveTo>
                <a:cubicBezTo>
                  <a:pt x="3608329" y="0"/>
                  <a:pt x="3661542" y="9686"/>
                  <a:pt x="3708716" y="29057"/>
                </a:cubicBezTo>
                <a:cubicBezTo>
                  <a:pt x="3755890" y="48428"/>
                  <a:pt x="3793834" y="77484"/>
                  <a:pt x="3822549" y="116226"/>
                </a:cubicBezTo>
                <a:cubicBezTo>
                  <a:pt x="3851263" y="154968"/>
                  <a:pt x="3868355" y="197128"/>
                  <a:pt x="3873825" y="242707"/>
                </a:cubicBezTo>
                <a:cubicBezTo>
                  <a:pt x="3879294" y="288285"/>
                  <a:pt x="3882029" y="368048"/>
                  <a:pt x="3882029" y="481994"/>
                </a:cubicBezTo>
                <a:lnTo>
                  <a:pt x="3882029" y="671373"/>
                </a:lnTo>
                <a:cubicBezTo>
                  <a:pt x="3882029" y="782585"/>
                  <a:pt x="3879408" y="861322"/>
                  <a:pt x="3874166" y="907585"/>
                </a:cubicBezTo>
                <a:cubicBezTo>
                  <a:pt x="3868925" y="953847"/>
                  <a:pt x="3852517" y="996121"/>
                  <a:pt x="3824941" y="1034407"/>
                </a:cubicBezTo>
                <a:cubicBezTo>
                  <a:pt x="3797366" y="1072693"/>
                  <a:pt x="3760106" y="1102091"/>
                  <a:pt x="3713160" y="1122602"/>
                </a:cubicBezTo>
                <a:cubicBezTo>
                  <a:pt x="3666214" y="1143112"/>
                  <a:pt x="3611520" y="1153367"/>
                  <a:pt x="3549077" y="1153367"/>
                </a:cubicBezTo>
                <a:cubicBezTo>
                  <a:pt x="3489825" y="1153367"/>
                  <a:pt x="3436612" y="1143682"/>
                  <a:pt x="3389438" y="1124311"/>
                </a:cubicBezTo>
                <a:cubicBezTo>
                  <a:pt x="3342264" y="1104940"/>
                  <a:pt x="3304320" y="1075884"/>
                  <a:pt x="3275605" y="1037142"/>
                </a:cubicBezTo>
                <a:cubicBezTo>
                  <a:pt x="3246891" y="998400"/>
                  <a:pt x="3229799" y="956240"/>
                  <a:pt x="3224329" y="910661"/>
                </a:cubicBezTo>
                <a:cubicBezTo>
                  <a:pt x="3218860" y="865083"/>
                  <a:pt x="3216125" y="785320"/>
                  <a:pt x="3216125" y="671373"/>
                </a:cubicBezTo>
                <a:lnTo>
                  <a:pt x="3216125" y="481994"/>
                </a:lnTo>
                <a:cubicBezTo>
                  <a:pt x="3216125" y="370782"/>
                  <a:pt x="3218746" y="292045"/>
                  <a:pt x="3223987" y="245783"/>
                </a:cubicBezTo>
                <a:cubicBezTo>
                  <a:pt x="3229229" y="199521"/>
                  <a:pt x="3245637" y="157247"/>
                  <a:pt x="3273212" y="118961"/>
                </a:cubicBezTo>
                <a:cubicBezTo>
                  <a:pt x="3300787" y="80675"/>
                  <a:pt x="3338048" y="51276"/>
                  <a:pt x="3384994" y="30766"/>
                </a:cubicBezTo>
                <a:cubicBezTo>
                  <a:pt x="3431940" y="10256"/>
                  <a:pt x="3486634" y="0"/>
                  <a:pt x="3549077" y="0"/>
                </a:cubicBezTo>
                <a:close/>
                <a:moveTo>
                  <a:pt x="2369298" y="0"/>
                </a:moveTo>
                <a:cubicBezTo>
                  <a:pt x="2453618" y="0"/>
                  <a:pt x="2523581" y="17320"/>
                  <a:pt x="2579187" y="51960"/>
                </a:cubicBezTo>
                <a:cubicBezTo>
                  <a:pt x="2634793" y="86600"/>
                  <a:pt x="2671028" y="127735"/>
                  <a:pt x="2687892" y="175364"/>
                </a:cubicBezTo>
                <a:cubicBezTo>
                  <a:pt x="2704756" y="222994"/>
                  <a:pt x="2713188" y="292159"/>
                  <a:pt x="2713188" y="382861"/>
                </a:cubicBezTo>
                <a:lnTo>
                  <a:pt x="2713188" y="430718"/>
                </a:lnTo>
                <a:lnTo>
                  <a:pt x="2425359" y="430718"/>
                </a:lnTo>
                <a:lnTo>
                  <a:pt x="2425359" y="330218"/>
                </a:lnTo>
                <a:cubicBezTo>
                  <a:pt x="2425359" y="266863"/>
                  <a:pt x="2422625" y="227210"/>
                  <a:pt x="2417155" y="211257"/>
                </a:cubicBezTo>
                <a:cubicBezTo>
                  <a:pt x="2411686" y="195305"/>
                  <a:pt x="2398696" y="187329"/>
                  <a:pt x="2378186" y="187329"/>
                </a:cubicBezTo>
                <a:cubicBezTo>
                  <a:pt x="2360410" y="187329"/>
                  <a:pt x="2348332" y="194165"/>
                  <a:pt x="2341951" y="207839"/>
                </a:cubicBezTo>
                <a:cubicBezTo>
                  <a:pt x="2335570" y="221512"/>
                  <a:pt x="2332379" y="256608"/>
                  <a:pt x="2332379" y="313126"/>
                </a:cubicBezTo>
                <a:lnTo>
                  <a:pt x="2332379" y="844344"/>
                </a:lnTo>
                <a:cubicBezTo>
                  <a:pt x="2332379" y="894025"/>
                  <a:pt x="2335570" y="926728"/>
                  <a:pt x="2341951" y="942452"/>
                </a:cubicBezTo>
                <a:cubicBezTo>
                  <a:pt x="2348332" y="958177"/>
                  <a:pt x="2361094" y="966039"/>
                  <a:pt x="2380237" y="966039"/>
                </a:cubicBezTo>
                <a:cubicBezTo>
                  <a:pt x="2401203" y="966039"/>
                  <a:pt x="2415446" y="957151"/>
                  <a:pt x="2422967" y="939376"/>
                </a:cubicBezTo>
                <a:cubicBezTo>
                  <a:pt x="2430487" y="921600"/>
                  <a:pt x="2434247" y="886960"/>
                  <a:pt x="2434247" y="835456"/>
                </a:cubicBezTo>
                <a:lnTo>
                  <a:pt x="2434247" y="704190"/>
                </a:lnTo>
                <a:lnTo>
                  <a:pt x="2376135" y="704190"/>
                </a:lnTo>
                <a:lnTo>
                  <a:pt x="2376135" y="536005"/>
                </a:lnTo>
                <a:lnTo>
                  <a:pt x="2713188" y="536005"/>
                </a:lnTo>
                <a:lnTo>
                  <a:pt x="2713188" y="1130122"/>
                </a:lnTo>
                <a:lnTo>
                  <a:pt x="2532313" y="1130122"/>
                </a:lnTo>
                <a:lnTo>
                  <a:pt x="2505692" y="1050815"/>
                </a:lnTo>
                <a:cubicBezTo>
                  <a:pt x="2486079" y="1084999"/>
                  <a:pt x="2461334" y="1110637"/>
                  <a:pt x="2431459" y="1127729"/>
                </a:cubicBezTo>
                <a:cubicBezTo>
                  <a:pt x="2401584" y="1144821"/>
                  <a:pt x="2366349" y="1153367"/>
                  <a:pt x="2325756" y="1153367"/>
                </a:cubicBezTo>
                <a:cubicBezTo>
                  <a:pt x="2277400" y="1153367"/>
                  <a:pt x="2232127" y="1141631"/>
                  <a:pt x="2189939" y="1118158"/>
                </a:cubicBezTo>
                <a:cubicBezTo>
                  <a:pt x="2147750" y="1094685"/>
                  <a:pt x="2115708" y="1065628"/>
                  <a:pt x="2093812" y="1030989"/>
                </a:cubicBezTo>
                <a:cubicBezTo>
                  <a:pt x="2071917" y="996349"/>
                  <a:pt x="2058233" y="960000"/>
                  <a:pt x="2052760" y="921942"/>
                </a:cubicBezTo>
                <a:cubicBezTo>
                  <a:pt x="2047287" y="883884"/>
                  <a:pt x="2044550" y="826797"/>
                  <a:pt x="2044550" y="750680"/>
                </a:cubicBezTo>
                <a:lnTo>
                  <a:pt x="2044550" y="421830"/>
                </a:lnTo>
                <a:cubicBezTo>
                  <a:pt x="2044550" y="316088"/>
                  <a:pt x="2050247" y="239288"/>
                  <a:pt x="2061642" y="191431"/>
                </a:cubicBezTo>
                <a:cubicBezTo>
                  <a:pt x="2073037" y="143573"/>
                  <a:pt x="2105739" y="99704"/>
                  <a:pt x="2159750" y="59822"/>
                </a:cubicBezTo>
                <a:cubicBezTo>
                  <a:pt x="2213761" y="19941"/>
                  <a:pt x="2283610" y="0"/>
                  <a:pt x="2369298" y="0"/>
                </a:cubicBezTo>
                <a:close/>
                <a:moveTo>
                  <a:pt x="312442" y="0"/>
                </a:moveTo>
                <a:cubicBezTo>
                  <a:pt x="387191" y="0"/>
                  <a:pt x="450887" y="12079"/>
                  <a:pt x="503530" y="36235"/>
                </a:cubicBezTo>
                <a:cubicBezTo>
                  <a:pt x="556174" y="60392"/>
                  <a:pt x="591041" y="90816"/>
                  <a:pt x="608133" y="127507"/>
                </a:cubicBezTo>
                <a:cubicBezTo>
                  <a:pt x="625225" y="164197"/>
                  <a:pt x="633771" y="226526"/>
                  <a:pt x="633771" y="314493"/>
                </a:cubicBezTo>
                <a:lnTo>
                  <a:pt x="633771" y="358248"/>
                </a:lnTo>
                <a:lnTo>
                  <a:pt x="366453" y="358248"/>
                </a:lnTo>
                <a:lnTo>
                  <a:pt x="366453" y="276207"/>
                </a:lnTo>
                <a:cubicBezTo>
                  <a:pt x="366453" y="237921"/>
                  <a:pt x="363034" y="213536"/>
                  <a:pt x="356197" y="203053"/>
                </a:cubicBezTo>
                <a:cubicBezTo>
                  <a:pt x="349361" y="192570"/>
                  <a:pt x="337966" y="187329"/>
                  <a:pt x="322013" y="187329"/>
                </a:cubicBezTo>
                <a:cubicBezTo>
                  <a:pt x="304694" y="187329"/>
                  <a:pt x="291590" y="194399"/>
                  <a:pt x="282702" y="208539"/>
                </a:cubicBezTo>
                <a:cubicBezTo>
                  <a:pt x="273814" y="222679"/>
                  <a:pt x="269370" y="244117"/>
                  <a:pt x="269370" y="272853"/>
                </a:cubicBezTo>
                <a:cubicBezTo>
                  <a:pt x="269370" y="309793"/>
                  <a:pt x="274366" y="337613"/>
                  <a:pt x="284358" y="356315"/>
                </a:cubicBezTo>
                <a:cubicBezTo>
                  <a:pt x="293901" y="375016"/>
                  <a:pt x="321013" y="397574"/>
                  <a:pt x="365694" y="423988"/>
                </a:cubicBezTo>
                <a:cubicBezTo>
                  <a:pt x="493820" y="500033"/>
                  <a:pt x="574519" y="562440"/>
                  <a:pt x="607791" y="611210"/>
                </a:cubicBezTo>
                <a:cubicBezTo>
                  <a:pt x="641064" y="659979"/>
                  <a:pt x="657700" y="738602"/>
                  <a:pt x="657700" y="847079"/>
                </a:cubicBezTo>
                <a:cubicBezTo>
                  <a:pt x="657700" y="925930"/>
                  <a:pt x="648470" y="984043"/>
                  <a:pt x="630011" y="1021417"/>
                </a:cubicBezTo>
                <a:cubicBezTo>
                  <a:pt x="611552" y="1058792"/>
                  <a:pt x="575886" y="1090127"/>
                  <a:pt x="523015" y="1115423"/>
                </a:cubicBezTo>
                <a:cubicBezTo>
                  <a:pt x="470144" y="1140719"/>
                  <a:pt x="408613" y="1153367"/>
                  <a:pt x="338422" y="1153367"/>
                </a:cubicBezTo>
                <a:cubicBezTo>
                  <a:pt x="261394" y="1153367"/>
                  <a:pt x="195647" y="1138782"/>
                  <a:pt x="141180" y="1109612"/>
                </a:cubicBezTo>
                <a:cubicBezTo>
                  <a:pt x="86714" y="1080442"/>
                  <a:pt x="51048" y="1043295"/>
                  <a:pt x="34184" y="998172"/>
                </a:cubicBezTo>
                <a:cubicBezTo>
                  <a:pt x="17320" y="953049"/>
                  <a:pt x="8889" y="889011"/>
                  <a:pt x="8889" y="806058"/>
                </a:cubicBezTo>
                <a:lnTo>
                  <a:pt x="8889" y="733588"/>
                </a:lnTo>
                <a:lnTo>
                  <a:pt x="276207" y="733588"/>
                </a:lnTo>
                <a:lnTo>
                  <a:pt x="276207" y="868273"/>
                </a:lnTo>
                <a:cubicBezTo>
                  <a:pt x="276207" y="909750"/>
                  <a:pt x="279967" y="936413"/>
                  <a:pt x="287488" y="948264"/>
                </a:cubicBezTo>
                <a:cubicBezTo>
                  <a:pt x="295008" y="960114"/>
                  <a:pt x="308340" y="966039"/>
                  <a:pt x="327483" y="966039"/>
                </a:cubicBezTo>
                <a:cubicBezTo>
                  <a:pt x="346626" y="966039"/>
                  <a:pt x="360869" y="958519"/>
                  <a:pt x="370213" y="943478"/>
                </a:cubicBezTo>
                <a:cubicBezTo>
                  <a:pt x="379557" y="928437"/>
                  <a:pt x="384228" y="906103"/>
                  <a:pt x="384228" y="876477"/>
                </a:cubicBezTo>
                <a:cubicBezTo>
                  <a:pt x="384228" y="811300"/>
                  <a:pt x="375341" y="768684"/>
                  <a:pt x="357565" y="748629"/>
                </a:cubicBezTo>
                <a:cubicBezTo>
                  <a:pt x="339333" y="728575"/>
                  <a:pt x="294438" y="695074"/>
                  <a:pt x="222880" y="648128"/>
                </a:cubicBezTo>
                <a:cubicBezTo>
                  <a:pt x="151321" y="600727"/>
                  <a:pt x="103920" y="566315"/>
                  <a:pt x="80675" y="544893"/>
                </a:cubicBezTo>
                <a:cubicBezTo>
                  <a:pt x="57430" y="523471"/>
                  <a:pt x="38173" y="493845"/>
                  <a:pt x="22904" y="456014"/>
                </a:cubicBezTo>
                <a:cubicBezTo>
                  <a:pt x="7635" y="418184"/>
                  <a:pt x="0" y="369871"/>
                  <a:pt x="0" y="311075"/>
                </a:cubicBezTo>
                <a:cubicBezTo>
                  <a:pt x="0" y="226298"/>
                  <a:pt x="10826" y="164311"/>
                  <a:pt x="32475" y="125114"/>
                </a:cubicBezTo>
                <a:cubicBezTo>
                  <a:pt x="54125" y="85916"/>
                  <a:pt x="89107" y="55264"/>
                  <a:pt x="137420" y="33159"/>
                </a:cubicBezTo>
                <a:cubicBezTo>
                  <a:pt x="185734" y="11053"/>
                  <a:pt x="244074" y="0"/>
                  <a:pt x="3124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347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D54CF134-523A-6E0F-B1C3-795E433D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1714480" cy="6858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8225E6E-3A87-388B-0D3E-560F535AD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8" t="27758" r="28629" b="34448"/>
          <a:stretch>
            <a:fillRect/>
          </a:stretch>
        </p:blipFill>
        <p:spPr>
          <a:xfrm>
            <a:off x="4998721" y="4175760"/>
            <a:ext cx="4512352" cy="2225040"/>
          </a:xfrm>
          <a:custGeom>
            <a:avLst/>
            <a:gdLst>
              <a:gd name="connsiteX0" fmla="*/ 3544337 w 4908119"/>
              <a:gd name="connsiteY0" fmla="*/ 1479450 h 2420192"/>
              <a:gd name="connsiteX1" fmla="*/ 3544337 w 4908119"/>
              <a:gd name="connsiteY1" fmla="*/ 1725574 h 2420192"/>
              <a:gd name="connsiteX2" fmla="*/ 3612363 w 4908119"/>
              <a:gd name="connsiteY2" fmla="*/ 1712242 h 2420192"/>
              <a:gd name="connsiteX3" fmla="*/ 3631848 w 4908119"/>
              <a:gd name="connsiteY3" fmla="*/ 1625757 h 2420192"/>
              <a:gd name="connsiteX4" fmla="*/ 3631848 w 4908119"/>
              <a:gd name="connsiteY4" fmla="*/ 1564910 h 2420192"/>
              <a:gd name="connsiteX5" fmla="*/ 3613047 w 4908119"/>
              <a:gd name="connsiteY5" fmla="*/ 1495858 h 2420192"/>
              <a:gd name="connsiteX6" fmla="*/ 3544337 w 4908119"/>
              <a:gd name="connsiteY6" fmla="*/ 1479450 h 2420192"/>
              <a:gd name="connsiteX7" fmla="*/ 2820622 w 4908119"/>
              <a:gd name="connsiteY7" fmla="*/ 1454154 h 2420192"/>
              <a:gd name="connsiteX8" fmla="*/ 2786097 w 4908119"/>
              <a:gd name="connsiteY8" fmla="*/ 1471587 h 2420192"/>
              <a:gd name="connsiteX9" fmla="*/ 2774133 w 4908119"/>
              <a:gd name="connsiteY9" fmla="*/ 1574481 h 2420192"/>
              <a:gd name="connsiteX10" fmla="*/ 2774133 w 4908119"/>
              <a:gd name="connsiteY10" fmla="*/ 2091343 h 2420192"/>
              <a:gd name="connsiteX11" fmla="*/ 2781995 w 4908119"/>
              <a:gd name="connsiteY11" fmla="*/ 2210303 h 2420192"/>
              <a:gd name="connsiteX12" fmla="*/ 2818571 w 4908119"/>
              <a:gd name="connsiteY12" fmla="*/ 2232864 h 2420192"/>
              <a:gd name="connsiteX13" fmla="*/ 2856174 w 4908119"/>
              <a:gd name="connsiteY13" fmla="*/ 2206884 h 2420192"/>
              <a:gd name="connsiteX14" fmla="*/ 2864378 w 4908119"/>
              <a:gd name="connsiteY14" fmla="*/ 2083138 h 2420192"/>
              <a:gd name="connsiteX15" fmla="*/ 2864378 w 4908119"/>
              <a:gd name="connsiteY15" fmla="*/ 1574481 h 2420192"/>
              <a:gd name="connsiteX16" fmla="*/ 2855832 w 4908119"/>
              <a:gd name="connsiteY16" fmla="*/ 1475689 h 2420192"/>
              <a:gd name="connsiteX17" fmla="*/ 2820622 w 4908119"/>
              <a:gd name="connsiteY17" fmla="*/ 1454154 h 2420192"/>
              <a:gd name="connsiteX18" fmla="*/ 4409033 w 4908119"/>
              <a:gd name="connsiteY18" fmla="*/ 1290071 h 2420192"/>
              <a:gd name="connsiteX19" fmla="*/ 4888975 w 4908119"/>
              <a:gd name="connsiteY19" fmla="*/ 1290071 h 2420192"/>
              <a:gd name="connsiteX20" fmla="*/ 4888975 w 4908119"/>
              <a:gd name="connsiteY20" fmla="*/ 1511583 h 2420192"/>
              <a:gd name="connsiteX21" fmla="*/ 4696862 w 4908119"/>
              <a:gd name="connsiteY21" fmla="*/ 1511583 h 2420192"/>
              <a:gd name="connsiteX22" fmla="*/ 4696862 w 4908119"/>
              <a:gd name="connsiteY22" fmla="*/ 1721472 h 2420192"/>
              <a:gd name="connsiteX23" fmla="*/ 4876669 w 4908119"/>
              <a:gd name="connsiteY23" fmla="*/ 1721472 h 2420192"/>
              <a:gd name="connsiteX24" fmla="*/ 4876669 w 4908119"/>
              <a:gd name="connsiteY24" fmla="*/ 1932045 h 2420192"/>
              <a:gd name="connsiteX25" fmla="*/ 4696862 w 4908119"/>
              <a:gd name="connsiteY25" fmla="*/ 1932045 h 2420192"/>
              <a:gd name="connsiteX26" fmla="*/ 4696862 w 4908119"/>
              <a:gd name="connsiteY26" fmla="*/ 2175435 h 2420192"/>
              <a:gd name="connsiteX27" fmla="*/ 4908119 w 4908119"/>
              <a:gd name="connsiteY27" fmla="*/ 2175435 h 2420192"/>
              <a:gd name="connsiteX28" fmla="*/ 4908119 w 4908119"/>
              <a:gd name="connsiteY28" fmla="*/ 2396947 h 2420192"/>
              <a:gd name="connsiteX29" fmla="*/ 4409033 w 4908119"/>
              <a:gd name="connsiteY29" fmla="*/ 2396947 h 2420192"/>
              <a:gd name="connsiteX30" fmla="*/ 4008983 w 4908119"/>
              <a:gd name="connsiteY30" fmla="*/ 1290071 h 2420192"/>
              <a:gd name="connsiteX31" fmla="*/ 4296812 w 4908119"/>
              <a:gd name="connsiteY31" fmla="*/ 1290071 h 2420192"/>
              <a:gd name="connsiteX32" fmla="*/ 4296812 w 4908119"/>
              <a:gd name="connsiteY32" fmla="*/ 2396947 h 2420192"/>
              <a:gd name="connsiteX33" fmla="*/ 4008983 w 4908119"/>
              <a:gd name="connsiteY33" fmla="*/ 2396947 h 2420192"/>
              <a:gd name="connsiteX34" fmla="*/ 3256508 w 4908119"/>
              <a:gd name="connsiteY34" fmla="*/ 1290071 h 2420192"/>
              <a:gd name="connsiteX35" fmla="*/ 3460244 w 4908119"/>
              <a:gd name="connsiteY35" fmla="*/ 1290071 h 2420192"/>
              <a:gd name="connsiteX36" fmla="*/ 3736109 w 4908119"/>
              <a:gd name="connsiteY36" fmla="*/ 1305795 h 2420192"/>
              <a:gd name="connsiteX37" fmla="*/ 3853702 w 4908119"/>
              <a:gd name="connsiteY37" fmla="*/ 1386128 h 2420192"/>
              <a:gd name="connsiteX38" fmla="*/ 3899167 w 4908119"/>
              <a:gd name="connsiteY38" fmla="*/ 1592257 h 2420192"/>
              <a:gd name="connsiteX39" fmla="*/ 3867034 w 4908119"/>
              <a:gd name="connsiteY39" fmla="*/ 1765911 h 2420192"/>
              <a:gd name="connsiteX40" fmla="*/ 3740553 w 4908119"/>
              <a:gd name="connsiteY40" fmla="*/ 1819238 h 2420192"/>
              <a:gd name="connsiteX41" fmla="*/ 3855411 w 4908119"/>
              <a:gd name="connsiteY41" fmla="*/ 1875984 h 2420192"/>
              <a:gd name="connsiteX42" fmla="*/ 3891988 w 4908119"/>
              <a:gd name="connsiteY42" fmla="*/ 1941275 h 2420192"/>
              <a:gd name="connsiteX43" fmla="*/ 3899167 w 4908119"/>
              <a:gd name="connsiteY43" fmla="*/ 2105016 h 2420192"/>
              <a:gd name="connsiteX44" fmla="*/ 3899167 w 4908119"/>
              <a:gd name="connsiteY44" fmla="*/ 2396947 h 2420192"/>
              <a:gd name="connsiteX45" fmla="*/ 3631848 w 4908119"/>
              <a:gd name="connsiteY45" fmla="*/ 2396947 h 2420192"/>
              <a:gd name="connsiteX46" fmla="*/ 3631848 w 4908119"/>
              <a:gd name="connsiteY46" fmla="*/ 2029128 h 2420192"/>
              <a:gd name="connsiteX47" fmla="*/ 3617833 w 4908119"/>
              <a:gd name="connsiteY47" fmla="*/ 1919055 h 2420192"/>
              <a:gd name="connsiteX48" fmla="*/ 3544337 w 4908119"/>
              <a:gd name="connsiteY48" fmla="*/ 1897861 h 2420192"/>
              <a:gd name="connsiteX49" fmla="*/ 3544337 w 4908119"/>
              <a:gd name="connsiteY49" fmla="*/ 2396947 h 2420192"/>
              <a:gd name="connsiteX50" fmla="*/ 3256508 w 4908119"/>
              <a:gd name="connsiteY50" fmla="*/ 2396947 h 2420192"/>
              <a:gd name="connsiteX51" fmla="*/ 1797583 w 4908119"/>
              <a:gd name="connsiteY51" fmla="*/ 1290071 h 2420192"/>
              <a:gd name="connsiteX52" fmla="*/ 2426568 w 4908119"/>
              <a:gd name="connsiteY52" fmla="*/ 1290071 h 2420192"/>
              <a:gd name="connsiteX53" fmla="*/ 2426568 w 4908119"/>
              <a:gd name="connsiteY53" fmla="*/ 1511583 h 2420192"/>
              <a:gd name="connsiteX54" fmla="*/ 2255648 w 4908119"/>
              <a:gd name="connsiteY54" fmla="*/ 1511583 h 2420192"/>
              <a:gd name="connsiteX55" fmla="*/ 2255648 w 4908119"/>
              <a:gd name="connsiteY55" fmla="*/ 2396947 h 2420192"/>
              <a:gd name="connsiteX56" fmla="*/ 1967819 w 4908119"/>
              <a:gd name="connsiteY56" fmla="*/ 2396947 h 2420192"/>
              <a:gd name="connsiteX57" fmla="*/ 1967819 w 4908119"/>
              <a:gd name="connsiteY57" fmla="*/ 1511583 h 2420192"/>
              <a:gd name="connsiteX58" fmla="*/ 1797583 w 4908119"/>
              <a:gd name="connsiteY58" fmla="*/ 1511583 h 2420192"/>
              <a:gd name="connsiteX59" fmla="*/ 1149883 w 4908119"/>
              <a:gd name="connsiteY59" fmla="*/ 1290071 h 2420192"/>
              <a:gd name="connsiteX60" fmla="*/ 1778868 w 4908119"/>
              <a:gd name="connsiteY60" fmla="*/ 1290071 h 2420192"/>
              <a:gd name="connsiteX61" fmla="*/ 1778868 w 4908119"/>
              <a:gd name="connsiteY61" fmla="*/ 1511583 h 2420192"/>
              <a:gd name="connsiteX62" fmla="*/ 1607948 w 4908119"/>
              <a:gd name="connsiteY62" fmla="*/ 1511583 h 2420192"/>
              <a:gd name="connsiteX63" fmla="*/ 1607948 w 4908119"/>
              <a:gd name="connsiteY63" fmla="*/ 2396947 h 2420192"/>
              <a:gd name="connsiteX64" fmla="*/ 1320119 w 4908119"/>
              <a:gd name="connsiteY64" fmla="*/ 2396947 h 2420192"/>
              <a:gd name="connsiteX65" fmla="*/ 1320119 w 4908119"/>
              <a:gd name="connsiteY65" fmla="*/ 1511583 h 2420192"/>
              <a:gd name="connsiteX66" fmla="*/ 1149883 w 4908119"/>
              <a:gd name="connsiteY66" fmla="*/ 1511583 h 2420192"/>
              <a:gd name="connsiteX67" fmla="*/ 799058 w 4908119"/>
              <a:gd name="connsiteY67" fmla="*/ 1290071 h 2420192"/>
              <a:gd name="connsiteX68" fmla="*/ 1086887 w 4908119"/>
              <a:gd name="connsiteY68" fmla="*/ 1290071 h 2420192"/>
              <a:gd name="connsiteX69" fmla="*/ 1086887 w 4908119"/>
              <a:gd name="connsiteY69" fmla="*/ 2396947 h 2420192"/>
              <a:gd name="connsiteX70" fmla="*/ 799058 w 4908119"/>
              <a:gd name="connsiteY70" fmla="*/ 2396947 h 2420192"/>
              <a:gd name="connsiteX71" fmla="*/ 0 w 4908119"/>
              <a:gd name="connsiteY71" fmla="*/ 1290071 h 2420192"/>
              <a:gd name="connsiteX72" fmla="*/ 303553 w 4908119"/>
              <a:gd name="connsiteY72" fmla="*/ 1290071 h 2420192"/>
              <a:gd name="connsiteX73" fmla="*/ 379100 w 4908119"/>
              <a:gd name="connsiteY73" fmla="*/ 2063995 h 2420192"/>
              <a:gd name="connsiteX74" fmla="*/ 426455 w 4908119"/>
              <a:gd name="connsiteY74" fmla="*/ 1495901 h 2420192"/>
              <a:gd name="connsiteX75" fmla="*/ 446442 w 4908119"/>
              <a:gd name="connsiteY75" fmla="*/ 1290071 h 2420192"/>
              <a:gd name="connsiteX76" fmla="*/ 749996 w 4908119"/>
              <a:gd name="connsiteY76" fmla="*/ 1290071 h 2420192"/>
              <a:gd name="connsiteX77" fmla="*/ 603517 w 4908119"/>
              <a:gd name="connsiteY77" fmla="*/ 2396947 h 2420192"/>
              <a:gd name="connsiteX78" fmla="*/ 166305 w 4908119"/>
              <a:gd name="connsiteY78" fmla="*/ 2396947 h 2420192"/>
              <a:gd name="connsiteX79" fmla="*/ 2819255 w 4908119"/>
              <a:gd name="connsiteY79" fmla="*/ 1266826 h 2420192"/>
              <a:gd name="connsiteX80" fmla="*/ 2978894 w 4908119"/>
              <a:gd name="connsiteY80" fmla="*/ 1295882 h 2420192"/>
              <a:gd name="connsiteX81" fmla="*/ 3092727 w 4908119"/>
              <a:gd name="connsiteY81" fmla="*/ 1383051 h 2420192"/>
              <a:gd name="connsiteX82" fmla="*/ 3144003 w 4908119"/>
              <a:gd name="connsiteY82" fmla="*/ 1509532 h 2420192"/>
              <a:gd name="connsiteX83" fmla="*/ 3152207 w 4908119"/>
              <a:gd name="connsiteY83" fmla="*/ 1748819 h 2420192"/>
              <a:gd name="connsiteX84" fmla="*/ 3152207 w 4908119"/>
              <a:gd name="connsiteY84" fmla="*/ 1938198 h 2420192"/>
              <a:gd name="connsiteX85" fmla="*/ 3144345 w 4908119"/>
              <a:gd name="connsiteY85" fmla="*/ 2174410 h 2420192"/>
              <a:gd name="connsiteX86" fmla="*/ 3095120 w 4908119"/>
              <a:gd name="connsiteY86" fmla="*/ 2301232 h 2420192"/>
              <a:gd name="connsiteX87" fmla="*/ 2983338 w 4908119"/>
              <a:gd name="connsiteY87" fmla="*/ 2389427 h 2420192"/>
              <a:gd name="connsiteX88" fmla="*/ 2819255 w 4908119"/>
              <a:gd name="connsiteY88" fmla="*/ 2420192 h 2420192"/>
              <a:gd name="connsiteX89" fmla="*/ 2659616 w 4908119"/>
              <a:gd name="connsiteY89" fmla="*/ 2391136 h 2420192"/>
              <a:gd name="connsiteX90" fmla="*/ 2545784 w 4908119"/>
              <a:gd name="connsiteY90" fmla="*/ 2303967 h 2420192"/>
              <a:gd name="connsiteX91" fmla="*/ 2494508 w 4908119"/>
              <a:gd name="connsiteY91" fmla="*/ 2177486 h 2420192"/>
              <a:gd name="connsiteX92" fmla="*/ 2486304 w 4908119"/>
              <a:gd name="connsiteY92" fmla="*/ 1938198 h 2420192"/>
              <a:gd name="connsiteX93" fmla="*/ 2486304 w 4908119"/>
              <a:gd name="connsiteY93" fmla="*/ 1748819 h 2420192"/>
              <a:gd name="connsiteX94" fmla="*/ 2494166 w 4908119"/>
              <a:gd name="connsiteY94" fmla="*/ 1512608 h 2420192"/>
              <a:gd name="connsiteX95" fmla="*/ 2543391 w 4908119"/>
              <a:gd name="connsiteY95" fmla="*/ 1385786 h 2420192"/>
              <a:gd name="connsiteX96" fmla="*/ 2655172 w 4908119"/>
              <a:gd name="connsiteY96" fmla="*/ 1297591 h 2420192"/>
              <a:gd name="connsiteX97" fmla="*/ 2819255 w 4908119"/>
              <a:gd name="connsiteY97" fmla="*/ 1266826 h 2420192"/>
              <a:gd name="connsiteX98" fmla="*/ 3611012 w 4908119"/>
              <a:gd name="connsiteY98" fmla="*/ 212625 h 2420192"/>
              <a:gd name="connsiteX99" fmla="*/ 3611012 w 4908119"/>
              <a:gd name="connsiteY99" fmla="*/ 458749 h 2420192"/>
              <a:gd name="connsiteX100" fmla="*/ 3679038 w 4908119"/>
              <a:gd name="connsiteY100" fmla="*/ 445417 h 2420192"/>
              <a:gd name="connsiteX101" fmla="*/ 3698523 w 4908119"/>
              <a:gd name="connsiteY101" fmla="*/ 358932 h 2420192"/>
              <a:gd name="connsiteX102" fmla="*/ 3698523 w 4908119"/>
              <a:gd name="connsiteY102" fmla="*/ 298085 h 2420192"/>
              <a:gd name="connsiteX103" fmla="*/ 3679722 w 4908119"/>
              <a:gd name="connsiteY103" fmla="*/ 229033 h 2420192"/>
              <a:gd name="connsiteX104" fmla="*/ 3611012 w 4908119"/>
              <a:gd name="connsiteY104" fmla="*/ 212625 h 2420192"/>
              <a:gd name="connsiteX105" fmla="*/ 4401773 w 4908119"/>
              <a:gd name="connsiteY105" fmla="*/ 187329 h 2420192"/>
              <a:gd name="connsiteX106" fmla="*/ 4367247 w 4908119"/>
              <a:gd name="connsiteY106" fmla="*/ 204762 h 2420192"/>
              <a:gd name="connsiteX107" fmla="*/ 4355283 w 4908119"/>
              <a:gd name="connsiteY107" fmla="*/ 307656 h 2420192"/>
              <a:gd name="connsiteX108" fmla="*/ 4355283 w 4908119"/>
              <a:gd name="connsiteY108" fmla="*/ 824518 h 2420192"/>
              <a:gd name="connsiteX109" fmla="*/ 4363145 w 4908119"/>
              <a:gd name="connsiteY109" fmla="*/ 943478 h 2420192"/>
              <a:gd name="connsiteX110" fmla="*/ 4399722 w 4908119"/>
              <a:gd name="connsiteY110" fmla="*/ 966039 h 2420192"/>
              <a:gd name="connsiteX111" fmla="*/ 4437324 w 4908119"/>
              <a:gd name="connsiteY111" fmla="*/ 940060 h 2420192"/>
              <a:gd name="connsiteX112" fmla="*/ 4445529 w 4908119"/>
              <a:gd name="connsiteY112" fmla="*/ 816313 h 2420192"/>
              <a:gd name="connsiteX113" fmla="*/ 4445529 w 4908119"/>
              <a:gd name="connsiteY113" fmla="*/ 307656 h 2420192"/>
              <a:gd name="connsiteX114" fmla="*/ 4436983 w 4908119"/>
              <a:gd name="connsiteY114" fmla="*/ 208865 h 2420192"/>
              <a:gd name="connsiteX115" fmla="*/ 4401773 w 4908119"/>
              <a:gd name="connsiteY115" fmla="*/ 187329 h 2420192"/>
              <a:gd name="connsiteX116" fmla="*/ 3323183 w 4908119"/>
              <a:gd name="connsiteY116" fmla="*/ 23246 h 2420192"/>
              <a:gd name="connsiteX117" fmla="*/ 3526919 w 4908119"/>
              <a:gd name="connsiteY117" fmla="*/ 23246 h 2420192"/>
              <a:gd name="connsiteX118" fmla="*/ 3802784 w 4908119"/>
              <a:gd name="connsiteY118" fmla="*/ 38970 h 2420192"/>
              <a:gd name="connsiteX119" fmla="*/ 3920377 w 4908119"/>
              <a:gd name="connsiteY119" fmla="*/ 119302 h 2420192"/>
              <a:gd name="connsiteX120" fmla="*/ 3965842 w 4908119"/>
              <a:gd name="connsiteY120" fmla="*/ 325432 h 2420192"/>
              <a:gd name="connsiteX121" fmla="*/ 3933709 w 4908119"/>
              <a:gd name="connsiteY121" fmla="*/ 499086 h 2420192"/>
              <a:gd name="connsiteX122" fmla="*/ 3807228 w 4908119"/>
              <a:gd name="connsiteY122" fmla="*/ 552413 h 2420192"/>
              <a:gd name="connsiteX123" fmla="*/ 3922086 w 4908119"/>
              <a:gd name="connsiteY123" fmla="*/ 609159 h 2420192"/>
              <a:gd name="connsiteX124" fmla="*/ 3958663 w 4908119"/>
              <a:gd name="connsiteY124" fmla="*/ 674450 h 2420192"/>
              <a:gd name="connsiteX125" fmla="*/ 3965842 w 4908119"/>
              <a:gd name="connsiteY125" fmla="*/ 838191 h 2420192"/>
              <a:gd name="connsiteX126" fmla="*/ 3965842 w 4908119"/>
              <a:gd name="connsiteY126" fmla="*/ 1130122 h 2420192"/>
              <a:gd name="connsiteX127" fmla="*/ 3698523 w 4908119"/>
              <a:gd name="connsiteY127" fmla="*/ 1130122 h 2420192"/>
              <a:gd name="connsiteX128" fmla="*/ 3698523 w 4908119"/>
              <a:gd name="connsiteY128" fmla="*/ 762303 h 2420192"/>
              <a:gd name="connsiteX129" fmla="*/ 3684508 w 4908119"/>
              <a:gd name="connsiteY129" fmla="*/ 652230 h 2420192"/>
              <a:gd name="connsiteX130" fmla="*/ 3611012 w 4908119"/>
              <a:gd name="connsiteY130" fmla="*/ 631036 h 2420192"/>
              <a:gd name="connsiteX131" fmla="*/ 3611012 w 4908119"/>
              <a:gd name="connsiteY131" fmla="*/ 1130122 h 2420192"/>
              <a:gd name="connsiteX132" fmla="*/ 3323183 w 4908119"/>
              <a:gd name="connsiteY132" fmla="*/ 1130122 h 2420192"/>
              <a:gd name="connsiteX133" fmla="*/ 2742158 w 4908119"/>
              <a:gd name="connsiteY133" fmla="*/ 23246 h 2420192"/>
              <a:gd name="connsiteX134" fmla="*/ 3222101 w 4908119"/>
              <a:gd name="connsiteY134" fmla="*/ 23246 h 2420192"/>
              <a:gd name="connsiteX135" fmla="*/ 3222101 w 4908119"/>
              <a:gd name="connsiteY135" fmla="*/ 244758 h 2420192"/>
              <a:gd name="connsiteX136" fmla="*/ 3029987 w 4908119"/>
              <a:gd name="connsiteY136" fmla="*/ 244758 h 2420192"/>
              <a:gd name="connsiteX137" fmla="*/ 3029987 w 4908119"/>
              <a:gd name="connsiteY137" fmla="*/ 454647 h 2420192"/>
              <a:gd name="connsiteX138" fmla="*/ 3209794 w 4908119"/>
              <a:gd name="connsiteY138" fmla="*/ 454647 h 2420192"/>
              <a:gd name="connsiteX139" fmla="*/ 3209794 w 4908119"/>
              <a:gd name="connsiteY139" fmla="*/ 665220 h 2420192"/>
              <a:gd name="connsiteX140" fmla="*/ 3029987 w 4908119"/>
              <a:gd name="connsiteY140" fmla="*/ 665220 h 2420192"/>
              <a:gd name="connsiteX141" fmla="*/ 3029987 w 4908119"/>
              <a:gd name="connsiteY141" fmla="*/ 908610 h 2420192"/>
              <a:gd name="connsiteX142" fmla="*/ 3241244 w 4908119"/>
              <a:gd name="connsiteY142" fmla="*/ 908610 h 2420192"/>
              <a:gd name="connsiteX143" fmla="*/ 3241244 w 4908119"/>
              <a:gd name="connsiteY143" fmla="*/ 1130122 h 2420192"/>
              <a:gd name="connsiteX144" fmla="*/ 2742158 w 4908119"/>
              <a:gd name="connsiteY144" fmla="*/ 1130122 h 2420192"/>
              <a:gd name="connsiteX145" fmla="*/ 1742033 w 4908119"/>
              <a:gd name="connsiteY145" fmla="*/ 23246 h 2420192"/>
              <a:gd name="connsiteX146" fmla="*/ 2114467 w 4908119"/>
              <a:gd name="connsiteY146" fmla="*/ 23246 h 2420192"/>
              <a:gd name="connsiteX147" fmla="*/ 2148630 w 4908119"/>
              <a:gd name="connsiteY147" fmla="*/ 258559 h 2420192"/>
              <a:gd name="connsiteX148" fmla="*/ 2189502 w 4908119"/>
              <a:gd name="connsiteY148" fmla="*/ 540107 h 2420192"/>
              <a:gd name="connsiteX149" fmla="*/ 2255647 w 4908119"/>
              <a:gd name="connsiteY149" fmla="*/ 23246 h 2420192"/>
              <a:gd name="connsiteX150" fmla="*/ 2630132 w 4908119"/>
              <a:gd name="connsiteY150" fmla="*/ 23246 h 2420192"/>
              <a:gd name="connsiteX151" fmla="*/ 2630132 w 4908119"/>
              <a:gd name="connsiteY151" fmla="*/ 1130122 h 2420192"/>
              <a:gd name="connsiteX152" fmla="*/ 2378538 w 4908119"/>
              <a:gd name="connsiteY152" fmla="*/ 1130122 h 2420192"/>
              <a:gd name="connsiteX153" fmla="*/ 2378196 w 4908119"/>
              <a:gd name="connsiteY153" fmla="*/ 382861 h 2420192"/>
              <a:gd name="connsiteX154" fmla="*/ 2278037 w 4908119"/>
              <a:gd name="connsiteY154" fmla="*/ 1130122 h 2420192"/>
              <a:gd name="connsiteX155" fmla="*/ 2099597 w 4908119"/>
              <a:gd name="connsiteY155" fmla="*/ 1130122 h 2420192"/>
              <a:gd name="connsiteX156" fmla="*/ 1993968 w 4908119"/>
              <a:gd name="connsiteY156" fmla="*/ 399953 h 2420192"/>
              <a:gd name="connsiteX157" fmla="*/ 1993627 w 4908119"/>
              <a:gd name="connsiteY157" fmla="*/ 1130122 h 2420192"/>
              <a:gd name="connsiteX158" fmla="*/ 1742033 w 4908119"/>
              <a:gd name="connsiteY158" fmla="*/ 1130122 h 2420192"/>
              <a:gd name="connsiteX159" fmla="*/ 975931 w 4908119"/>
              <a:gd name="connsiteY159" fmla="*/ 23246 h 2420192"/>
              <a:gd name="connsiteX160" fmla="*/ 1263760 w 4908119"/>
              <a:gd name="connsiteY160" fmla="*/ 23246 h 2420192"/>
              <a:gd name="connsiteX161" fmla="*/ 1263760 w 4908119"/>
              <a:gd name="connsiteY161" fmla="*/ 853232 h 2420192"/>
              <a:gd name="connsiteX162" fmla="*/ 1271622 w 4908119"/>
              <a:gd name="connsiteY162" fmla="*/ 945871 h 2420192"/>
              <a:gd name="connsiteX163" fmla="*/ 1303413 w 4908119"/>
              <a:gd name="connsiteY163" fmla="*/ 966039 h 2420192"/>
              <a:gd name="connsiteX164" fmla="*/ 1338622 w 4908119"/>
              <a:gd name="connsiteY164" fmla="*/ 943820 h 2420192"/>
              <a:gd name="connsiteX165" fmla="*/ 1346485 w 4908119"/>
              <a:gd name="connsiteY165" fmla="*/ 838875 h 2420192"/>
              <a:gd name="connsiteX166" fmla="*/ 1346485 w 4908119"/>
              <a:gd name="connsiteY166" fmla="*/ 23246 h 2420192"/>
              <a:gd name="connsiteX167" fmla="*/ 1634314 w 4908119"/>
              <a:gd name="connsiteY167" fmla="*/ 23246 h 2420192"/>
              <a:gd name="connsiteX168" fmla="*/ 1634314 w 4908119"/>
              <a:gd name="connsiteY168" fmla="*/ 762986 h 2420192"/>
              <a:gd name="connsiteX169" fmla="*/ 1626109 w 4908119"/>
              <a:gd name="connsiteY169" fmla="*/ 939718 h 2420192"/>
              <a:gd name="connsiteX170" fmla="*/ 1577569 w 4908119"/>
              <a:gd name="connsiteY170" fmla="*/ 1044320 h 2420192"/>
              <a:gd name="connsiteX171" fmla="*/ 1471257 w 4908119"/>
              <a:gd name="connsiteY171" fmla="*/ 1125678 h 2420192"/>
              <a:gd name="connsiteX172" fmla="*/ 1315719 w 4908119"/>
              <a:gd name="connsiteY172" fmla="*/ 1153367 h 2420192"/>
              <a:gd name="connsiteX173" fmla="*/ 1140698 w 4908119"/>
              <a:gd name="connsiteY173" fmla="*/ 1120551 h 2420192"/>
              <a:gd name="connsiteX174" fmla="*/ 1027207 w 4908119"/>
              <a:gd name="connsiteY174" fmla="*/ 1035091 h 2420192"/>
              <a:gd name="connsiteX175" fmla="*/ 982767 w 4908119"/>
              <a:gd name="connsiteY175" fmla="*/ 923993 h 2420192"/>
              <a:gd name="connsiteX176" fmla="*/ 975931 w 4908119"/>
              <a:gd name="connsiteY176" fmla="*/ 678210 h 2420192"/>
              <a:gd name="connsiteX177" fmla="*/ 218033 w 4908119"/>
              <a:gd name="connsiteY177" fmla="*/ 23246 h 2420192"/>
              <a:gd name="connsiteX178" fmla="*/ 458688 w 4908119"/>
              <a:gd name="connsiteY178" fmla="*/ 23246 h 2420192"/>
              <a:gd name="connsiteX179" fmla="*/ 620036 w 4908119"/>
              <a:gd name="connsiteY179" fmla="*/ 521648 h 2420192"/>
              <a:gd name="connsiteX180" fmla="*/ 620036 w 4908119"/>
              <a:gd name="connsiteY180" fmla="*/ 23246 h 2420192"/>
              <a:gd name="connsiteX181" fmla="*/ 860691 w 4908119"/>
              <a:gd name="connsiteY181" fmla="*/ 23246 h 2420192"/>
              <a:gd name="connsiteX182" fmla="*/ 860691 w 4908119"/>
              <a:gd name="connsiteY182" fmla="*/ 1130122 h 2420192"/>
              <a:gd name="connsiteX183" fmla="*/ 608413 w 4908119"/>
              <a:gd name="connsiteY183" fmla="*/ 1130122 h 2420192"/>
              <a:gd name="connsiteX184" fmla="*/ 458688 w 4908119"/>
              <a:gd name="connsiteY184" fmla="*/ 626934 h 2420192"/>
              <a:gd name="connsiteX185" fmla="*/ 458688 w 4908119"/>
              <a:gd name="connsiteY185" fmla="*/ 1130122 h 2420192"/>
              <a:gd name="connsiteX186" fmla="*/ 218033 w 4908119"/>
              <a:gd name="connsiteY186" fmla="*/ 1130122 h 2420192"/>
              <a:gd name="connsiteX187" fmla="*/ 4400406 w 4908119"/>
              <a:gd name="connsiteY187" fmla="*/ 0 h 2420192"/>
              <a:gd name="connsiteX188" fmla="*/ 4560045 w 4908119"/>
              <a:gd name="connsiteY188" fmla="*/ 29057 h 2420192"/>
              <a:gd name="connsiteX189" fmla="*/ 4673877 w 4908119"/>
              <a:gd name="connsiteY189" fmla="*/ 116226 h 2420192"/>
              <a:gd name="connsiteX190" fmla="*/ 4725153 w 4908119"/>
              <a:gd name="connsiteY190" fmla="*/ 242707 h 2420192"/>
              <a:gd name="connsiteX191" fmla="*/ 4733357 w 4908119"/>
              <a:gd name="connsiteY191" fmla="*/ 481994 h 2420192"/>
              <a:gd name="connsiteX192" fmla="*/ 4733357 w 4908119"/>
              <a:gd name="connsiteY192" fmla="*/ 671374 h 2420192"/>
              <a:gd name="connsiteX193" fmla="*/ 4725495 w 4908119"/>
              <a:gd name="connsiteY193" fmla="*/ 907585 h 2420192"/>
              <a:gd name="connsiteX194" fmla="*/ 4676270 w 4908119"/>
              <a:gd name="connsiteY194" fmla="*/ 1034407 h 2420192"/>
              <a:gd name="connsiteX195" fmla="*/ 4564489 w 4908119"/>
              <a:gd name="connsiteY195" fmla="*/ 1122602 h 2420192"/>
              <a:gd name="connsiteX196" fmla="*/ 4400406 w 4908119"/>
              <a:gd name="connsiteY196" fmla="*/ 1153367 h 2420192"/>
              <a:gd name="connsiteX197" fmla="*/ 4240767 w 4908119"/>
              <a:gd name="connsiteY197" fmla="*/ 1124311 h 2420192"/>
              <a:gd name="connsiteX198" fmla="*/ 4126934 w 4908119"/>
              <a:gd name="connsiteY198" fmla="*/ 1037142 h 2420192"/>
              <a:gd name="connsiteX199" fmla="*/ 4075658 w 4908119"/>
              <a:gd name="connsiteY199" fmla="*/ 910661 h 2420192"/>
              <a:gd name="connsiteX200" fmla="*/ 4067454 w 4908119"/>
              <a:gd name="connsiteY200" fmla="*/ 671374 h 2420192"/>
              <a:gd name="connsiteX201" fmla="*/ 4067454 w 4908119"/>
              <a:gd name="connsiteY201" fmla="*/ 481994 h 2420192"/>
              <a:gd name="connsiteX202" fmla="*/ 4075316 w 4908119"/>
              <a:gd name="connsiteY202" fmla="*/ 245783 h 2420192"/>
              <a:gd name="connsiteX203" fmla="*/ 4124541 w 4908119"/>
              <a:gd name="connsiteY203" fmla="*/ 118961 h 2420192"/>
              <a:gd name="connsiteX204" fmla="*/ 4236323 w 4908119"/>
              <a:gd name="connsiteY204" fmla="*/ 30766 h 2420192"/>
              <a:gd name="connsiteX205" fmla="*/ 4400406 w 4908119"/>
              <a:gd name="connsiteY205" fmla="*/ 0 h 242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4908119" h="2420192">
                <a:moveTo>
                  <a:pt x="3544337" y="1479450"/>
                </a:moveTo>
                <a:lnTo>
                  <a:pt x="3544337" y="1725574"/>
                </a:lnTo>
                <a:cubicBezTo>
                  <a:pt x="3576698" y="1725574"/>
                  <a:pt x="3599373" y="1721130"/>
                  <a:pt x="3612363" y="1712242"/>
                </a:cubicBezTo>
                <a:cubicBezTo>
                  <a:pt x="3625353" y="1703355"/>
                  <a:pt x="3631848" y="1674526"/>
                  <a:pt x="3631848" y="1625757"/>
                </a:cubicBezTo>
                <a:lnTo>
                  <a:pt x="3631848" y="1564910"/>
                </a:lnTo>
                <a:cubicBezTo>
                  <a:pt x="3631848" y="1529814"/>
                  <a:pt x="3625581" y="1506797"/>
                  <a:pt x="3613047" y="1495858"/>
                </a:cubicBezTo>
                <a:cubicBezTo>
                  <a:pt x="3600513" y="1484919"/>
                  <a:pt x="3577609" y="1479450"/>
                  <a:pt x="3544337" y="1479450"/>
                </a:cubicBezTo>
                <a:close/>
                <a:moveTo>
                  <a:pt x="2820622" y="1454154"/>
                </a:moveTo>
                <a:cubicBezTo>
                  <a:pt x="2805582" y="1454154"/>
                  <a:pt x="2794073" y="1459965"/>
                  <a:pt x="2786097" y="1471587"/>
                </a:cubicBezTo>
                <a:cubicBezTo>
                  <a:pt x="2778121" y="1483210"/>
                  <a:pt x="2774133" y="1517508"/>
                  <a:pt x="2774133" y="1574481"/>
                </a:cubicBezTo>
                <a:lnTo>
                  <a:pt x="2774133" y="2091343"/>
                </a:lnTo>
                <a:cubicBezTo>
                  <a:pt x="2774133" y="2155608"/>
                  <a:pt x="2776753" y="2195262"/>
                  <a:pt x="2781995" y="2210303"/>
                </a:cubicBezTo>
                <a:cubicBezTo>
                  <a:pt x="2787236" y="2225344"/>
                  <a:pt x="2799429" y="2232864"/>
                  <a:pt x="2818571" y="2232864"/>
                </a:cubicBezTo>
                <a:cubicBezTo>
                  <a:pt x="2838171" y="2232864"/>
                  <a:pt x="2850704" y="2224204"/>
                  <a:pt x="2856174" y="2206884"/>
                </a:cubicBezTo>
                <a:cubicBezTo>
                  <a:pt x="2861643" y="2189565"/>
                  <a:pt x="2864378" y="2148316"/>
                  <a:pt x="2864378" y="2083138"/>
                </a:cubicBezTo>
                <a:lnTo>
                  <a:pt x="2864378" y="1574481"/>
                </a:lnTo>
                <a:cubicBezTo>
                  <a:pt x="2864378" y="1522977"/>
                  <a:pt x="2861530" y="1490047"/>
                  <a:pt x="2855832" y="1475689"/>
                </a:cubicBezTo>
                <a:cubicBezTo>
                  <a:pt x="2850135" y="1461332"/>
                  <a:pt x="2838398" y="1454154"/>
                  <a:pt x="2820622" y="1454154"/>
                </a:cubicBezTo>
                <a:close/>
                <a:moveTo>
                  <a:pt x="4409033" y="1290071"/>
                </a:moveTo>
                <a:lnTo>
                  <a:pt x="4888975" y="1290071"/>
                </a:lnTo>
                <a:lnTo>
                  <a:pt x="4888975" y="1511583"/>
                </a:lnTo>
                <a:lnTo>
                  <a:pt x="4696862" y="1511583"/>
                </a:lnTo>
                <a:lnTo>
                  <a:pt x="4696862" y="1721472"/>
                </a:lnTo>
                <a:lnTo>
                  <a:pt x="4876669" y="1721472"/>
                </a:lnTo>
                <a:lnTo>
                  <a:pt x="4876669" y="1932045"/>
                </a:lnTo>
                <a:lnTo>
                  <a:pt x="4696862" y="1932045"/>
                </a:lnTo>
                <a:lnTo>
                  <a:pt x="4696862" y="2175435"/>
                </a:lnTo>
                <a:lnTo>
                  <a:pt x="4908119" y="2175435"/>
                </a:lnTo>
                <a:lnTo>
                  <a:pt x="4908119" y="2396947"/>
                </a:lnTo>
                <a:lnTo>
                  <a:pt x="4409033" y="2396947"/>
                </a:lnTo>
                <a:close/>
                <a:moveTo>
                  <a:pt x="4008983" y="1290071"/>
                </a:moveTo>
                <a:lnTo>
                  <a:pt x="4296812" y="1290071"/>
                </a:lnTo>
                <a:lnTo>
                  <a:pt x="4296812" y="2396947"/>
                </a:lnTo>
                <a:lnTo>
                  <a:pt x="4008983" y="2396947"/>
                </a:lnTo>
                <a:close/>
                <a:moveTo>
                  <a:pt x="3256508" y="1290071"/>
                </a:moveTo>
                <a:lnTo>
                  <a:pt x="3460244" y="1290071"/>
                </a:lnTo>
                <a:cubicBezTo>
                  <a:pt x="3596069" y="1290071"/>
                  <a:pt x="3688024" y="1295312"/>
                  <a:pt x="3736109" y="1305795"/>
                </a:cubicBezTo>
                <a:cubicBezTo>
                  <a:pt x="3784194" y="1316278"/>
                  <a:pt x="3823392" y="1343056"/>
                  <a:pt x="3853702" y="1386128"/>
                </a:cubicBezTo>
                <a:cubicBezTo>
                  <a:pt x="3884012" y="1429199"/>
                  <a:pt x="3899167" y="1497909"/>
                  <a:pt x="3899167" y="1592257"/>
                </a:cubicBezTo>
                <a:cubicBezTo>
                  <a:pt x="3899167" y="1678400"/>
                  <a:pt x="3888456" y="1736285"/>
                  <a:pt x="3867034" y="1765911"/>
                </a:cubicBezTo>
                <a:cubicBezTo>
                  <a:pt x="3845612" y="1795537"/>
                  <a:pt x="3803451" y="1813313"/>
                  <a:pt x="3740553" y="1819238"/>
                </a:cubicBezTo>
                <a:cubicBezTo>
                  <a:pt x="3797526" y="1833368"/>
                  <a:pt x="3835812" y="1852283"/>
                  <a:pt x="3855411" y="1875984"/>
                </a:cubicBezTo>
                <a:cubicBezTo>
                  <a:pt x="3875010" y="1899685"/>
                  <a:pt x="3887202" y="1921448"/>
                  <a:pt x="3891988" y="1941275"/>
                </a:cubicBezTo>
                <a:cubicBezTo>
                  <a:pt x="3896774" y="1961102"/>
                  <a:pt x="3899167" y="2015682"/>
                  <a:pt x="3899167" y="2105016"/>
                </a:cubicBezTo>
                <a:lnTo>
                  <a:pt x="3899167" y="2396947"/>
                </a:lnTo>
                <a:lnTo>
                  <a:pt x="3631848" y="2396947"/>
                </a:lnTo>
                <a:lnTo>
                  <a:pt x="3631848" y="2029128"/>
                </a:lnTo>
                <a:cubicBezTo>
                  <a:pt x="3631848" y="1969876"/>
                  <a:pt x="3627176" y="1933185"/>
                  <a:pt x="3617833" y="1919055"/>
                </a:cubicBezTo>
                <a:cubicBezTo>
                  <a:pt x="3608489" y="1904926"/>
                  <a:pt x="3583990" y="1897861"/>
                  <a:pt x="3544337" y="1897861"/>
                </a:cubicBezTo>
                <a:lnTo>
                  <a:pt x="3544337" y="2396947"/>
                </a:lnTo>
                <a:lnTo>
                  <a:pt x="3256508" y="2396947"/>
                </a:lnTo>
                <a:close/>
                <a:moveTo>
                  <a:pt x="1797583" y="1290071"/>
                </a:moveTo>
                <a:lnTo>
                  <a:pt x="2426568" y="1290071"/>
                </a:lnTo>
                <a:lnTo>
                  <a:pt x="2426568" y="1511583"/>
                </a:lnTo>
                <a:lnTo>
                  <a:pt x="2255648" y="1511583"/>
                </a:lnTo>
                <a:lnTo>
                  <a:pt x="2255648" y="2396947"/>
                </a:lnTo>
                <a:lnTo>
                  <a:pt x="1967819" y="2396947"/>
                </a:lnTo>
                <a:lnTo>
                  <a:pt x="1967819" y="1511583"/>
                </a:lnTo>
                <a:lnTo>
                  <a:pt x="1797583" y="1511583"/>
                </a:lnTo>
                <a:close/>
                <a:moveTo>
                  <a:pt x="1149883" y="1290071"/>
                </a:moveTo>
                <a:lnTo>
                  <a:pt x="1778868" y="1290071"/>
                </a:lnTo>
                <a:lnTo>
                  <a:pt x="1778868" y="1511583"/>
                </a:lnTo>
                <a:lnTo>
                  <a:pt x="1607948" y="1511583"/>
                </a:lnTo>
                <a:lnTo>
                  <a:pt x="1607948" y="2396947"/>
                </a:lnTo>
                <a:lnTo>
                  <a:pt x="1320119" y="2396947"/>
                </a:lnTo>
                <a:lnTo>
                  <a:pt x="1320119" y="1511583"/>
                </a:lnTo>
                <a:lnTo>
                  <a:pt x="1149883" y="1511583"/>
                </a:lnTo>
                <a:close/>
                <a:moveTo>
                  <a:pt x="799058" y="1290071"/>
                </a:moveTo>
                <a:lnTo>
                  <a:pt x="1086887" y="1290071"/>
                </a:lnTo>
                <a:lnTo>
                  <a:pt x="1086887" y="2396947"/>
                </a:lnTo>
                <a:lnTo>
                  <a:pt x="799058" y="2396947"/>
                </a:lnTo>
                <a:close/>
                <a:moveTo>
                  <a:pt x="0" y="1290071"/>
                </a:moveTo>
                <a:lnTo>
                  <a:pt x="303553" y="1290071"/>
                </a:lnTo>
                <a:cubicBezTo>
                  <a:pt x="338834" y="1594970"/>
                  <a:pt x="364016" y="1852945"/>
                  <a:pt x="379100" y="2063995"/>
                </a:cubicBezTo>
                <a:cubicBezTo>
                  <a:pt x="393970" y="1850695"/>
                  <a:pt x="409755" y="1661330"/>
                  <a:pt x="426455" y="1495901"/>
                </a:cubicBezTo>
                <a:lnTo>
                  <a:pt x="446442" y="1290071"/>
                </a:lnTo>
                <a:lnTo>
                  <a:pt x="749996" y="1290071"/>
                </a:lnTo>
                <a:lnTo>
                  <a:pt x="603517" y="2396947"/>
                </a:lnTo>
                <a:lnTo>
                  <a:pt x="166305" y="2396947"/>
                </a:lnTo>
                <a:close/>
                <a:moveTo>
                  <a:pt x="2819255" y="1266826"/>
                </a:moveTo>
                <a:cubicBezTo>
                  <a:pt x="2878508" y="1266826"/>
                  <a:pt x="2931720" y="1276511"/>
                  <a:pt x="2978894" y="1295882"/>
                </a:cubicBezTo>
                <a:cubicBezTo>
                  <a:pt x="3026068" y="1315253"/>
                  <a:pt x="3064012" y="1344309"/>
                  <a:pt x="3092727" y="1383051"/>
                </a:cubicBezTo>
                <a:cubicBezTo>
                  <a:pt x="3121441" y="1421793"/>
                  <a:pt x="3138533" y="1463953"/>
                  <a:pt x="3144003" y="1509532"/>
                </a:cubicBezTo>
                <a:cubicBezTo>
                  <a:pt x="3149472" y="1555110"/>
                  <a:pt x="3152207" y="1634873"/>
                  <a:pt x="3152207" y="1748819"/>
                </a:cubicBezTo>
                <a:lnTo>
                  <a:pt x="3152207" y="1938198"/>
                </a:lnTo>
                <a:cubicBezTo>
                  <a:pt x="3152207" y="2049410"/>
                  <a:pt x="3149586" y="2128147"/>
                  <a:pt x="3144345" y="2174410"/>
                </a:cubicBezTo>
                <a:cubicBezTo>
                  <a:pt x="3139103" y="2220672"/>
                  <a:pt x="3122695" y="2262946"/>
                  <a:pt x="3095120" y="2301232"/>
                </a:cubicBezTo>
                <a:cubicBezTo>
                  <a:pt x="3067545" y="2339518"/>
                  <a:pt x="3030284" y="2368916"/>
                  <a:pt x="2983338" y="2389427"/>
                </a:cubicBezTo>
                <a:cubicBezTo>
                  <a:pt x="2936392" y="2409937"/>
                  <a:pt x="2881698" y="2420192"/>
                  <a:pt x="2819255" y="2420192"/>
                </a:cubicBezTo>
                <a:cubicBezTo>
                  <a:pt x="2760003" y="2420192"/>
                  <a:pt x="2706790" y="2410507"/>
                  <a:pt x="2659616" y="2391136"/>
                </a:cubicBezTo>
                <a:cubicBezTo>
                  <a:pt x="2612442" y="2371765"/>
                  <a:pt x="2574498" y="2342709"/>
                  <a:pt x="2545784" y="2303967"/>
                </a:cubicBezTo>
                <a:cubicBezTo>
                  <a:pt x="2517069" y="2265225"/>
                  <a:pt x="2499977" y="2223065"/>
                  <a:pt x="2494508" y="2177486"/>
                </a:cubicBezTo>
                <a:cubicBezTo>
                  <a:pt x="2489038" y="2131908"/>
                  <a:pt x="2486304" y="2052145"/>
                  <a:pt x="2486304" y="1938198"/>
                </a:cubicBezTo>
                <a:lnTo>
                  <a:pt x="2486304" y="1748819"/>
                </a:lnTo>
                <a:cubicBezTo>
                  <a:pt x="2486304" y="1637608"/>
                  <a:pt x="2488924" y="1558870"/>
                  <a:pt x="2494166" y="1512608"/>
                </a:cubicBezTo>
                <a:cubicBezTo>
                  <a:pt x="2499407" y="1466346"/>
                  <a:pt x="2515816" y="1424072"/>
                  <a:pt x="2543391" y="1385786"/>
                </a:cubicBezTo>
                <a:cubicBezTo>
                  <a:pt x="2570966" y="1347500"/>
                  <a:pt x="2608226" y="1318101"/>
                  <a:pt x="2655172" y="1297591"/>
                </a:cubicBezTo>
                <a:cubicBezTo>
                  <a:pt x="2702118" y="1277081"/>
                  <a:pt x="2756813" y="1266826"/>
                  <a:pt x="2819255" y="1266826"/>
                </a:cubicBezTo>
                <a:close/>
                <a:moveTo>
                  <a:pt x="3611012" y="212625"/>
                </a:moveTo>
                <a:lnTo>
                  <a:pt x="3611012" y="458749"/>
                </a:lnTo>
                <a:cubicBezTo>
                  <a:pt x="3643373" y="458749"/>
                  <a:pt x="3666048" y="454305"/>
                  <a:pt x="3679038" y="445417"/>
                </a:cubicBezTo>
                <a:cubicBezTo>
                  <a:pt x="3692028" y="436530"/>
                  <a:pt x="3698523" y="407701"/>
                  <a:pt x="3698523" y="358932"/>
                </a:cubicBezTo>
                <a:lnTo>
                  <a:pt x="3698523" y="298085"/>
                </a:lnTo>
                <a:cubicBezTo>
                  <a:pt x="3698523" y="262989"/>
                  <a:pt x="3692256" y="239972"/>
                  <a:pt x="3679722" y="229033"/>
                </a:cubicBezTo>
                <a:cubicBezTo>
                  <a:pt x="3667188" y="218094"/>
                  <a:pt x="3644284" y="212625"/>
                  <a:pt x="3611012" y="212625"/>
                </a:cubicBezTo>
                <a:close/>
                <a:moveTo>
                  <a:pt x="4401773" y="187329"/>
                </a:moveTo>
                <a:cubicBezTo>
                  <a:pt x="4386732" y="187329"/>
                  <a:pt x="4375224" y="193140"/>
                  <a:pt x="4367247" y="204762"/>
                </a:cubicBezTo>
                <a:cubicBezTo>
                  <a:pt x="4359271" y="216385"/>
                  <a:pt x="4355283" y="250683"/>
                  <a:pt x="4355283" y="307656"/>
                </a:cubicBezTo>
                <a:lnTo>
                  <a:pt x="4355283" y="824518"/>
                </a:lnTo>
                <a:cubicBezTo>
                  <a:pt x="4355283" y="888784"/>
                  <a:pt x="4357904" y="928437"/>
                  <a:pt x="4363145" y="943478"/>
                </a:cubicBezTo>
                <a:cubicBezTo>
                  <a:pt x="4368387" y="958519"/>
                  <a:pt x="4380579" y="966039"/>
                  <a:pt x="4399722" y="966039"/>
                </a:cubicBezTo>
                <a:cubicBezTo>
                  <a:pt x="4419321" y="966039"/>
                  <a:pt x="4431855" y="957379"/>
                  <a:pt x="4437324" y="940060"/>
                </a:cubicBezTo>
                <a:cubicBezTo>
                  <a:pt x="4442794" y="922739"/>
                  <a:pt x="4445529" y="881491"/>
                  <a:pt x="4445529" y="816313"/>
                </a:cubicBezTo>
                <a:lnTo>
                  <a:pt x="4445529" y="307656"/>
                </a:lnTo>
                <a:cubicBezTo>
                  <a:pt x="4445529" y="256152"/>
                  <a:pt x="4442680" y="223222"/>
                  <a:pt x="4436983" y="208865"/>
                </a:cubicBezTo>
                <a:cubicBezTo>
                  <a:pt x="4431285" y="194507"/>
                  <a:pt x="4419549" y="187329"/>
                  <a:pt x="4401773" y="187329"/>
                </a:cubicBezTo>
                <a:close/>
                <a:moveTo>
                  <a:pt x="3323183" y="23246"/>
                </a:moveTo>
                <a:lnTo>
                  <a:pt x="3526919" y="23246"/>
                </a:lnTo>
                <a:cubicBezTo>
                  <a:pt x="3662744" y="23246"/>
                  <a:pt x="3754699" y="28487"/>
                  <a:pt x="3802784" y="38970"/>
                </a:cubicBezTo>
                <a:cubicBezTo>
                  <a:pt x="3850869" y="49453"/>
                  <a:pt x="3890067" y="76231"/>
                  <a:pt x="3920377" y="119302"/>
                </a:cubicBezTo>
                <a:cubicBezTo>
                  <a:pt x="3950687" y="162374"/>
                  <a:pt x="3965842" y="231084"/>
                  <a:pt x="3965842" y="325432"/>
                </a:cubicBezTo>
                <a:cubicBezTo>
                  <a:pt x="3965842" y="411576"/>
                  <a:pt x="3955131" y="469460"/>
                  <a:pt x="3933709" y="499086"/>
                </a:cubicBezTo>
                <a:cubicBezTo>
                  <a:pt x="3912287" y="528713"/>
                  <a:pt x="3870126" y="546488"/>
                  <a:pt x="3807228" y="552413"/>
                </a:cubicBezTo>
                <a:cubicBezTo>
                  <a:pt x="3864201" y="566543"/>
                  <a:pt x="3902487" y="585458"/>
                  <a:pt x="3922086" y="609159"/>
                </a:cubicBezTo>
                <a:cubicBezTo>
                  <a:pt x="3941685" y="632859"/>
                  <a:pt x="3953877" y="654623"/>
                  <a:pt x="3958663" y="674450"/>
                </a:cubicBezTo>
                <a:cubicBezTo>
                  <a:pt x="3963449" y="694277"/>
                  <a:pt x="3965842" y="748857"/>
                  <a:pt x="3965842" y="838191"/>
                </a:cubicBezTo>
                <a:lnTo>
                  <a:pt x="3965842" y="1130122"/>
                </a:lnTo>
                <a:lnTo>
                  <a:pt x="3698523" y="1130122"/>
                </a:lnTo>
                <a:lnTo>
                  <a:pt x="3698523" y="762303"/>
                </a:lnTo>
                <a:cubicBezTo>
                  <a:pt x="3698523" y="703051"/>
                  <a:pt x="3693851" y="666360"/>
                  <a:pt x="3684508" y="652230"/>
                </a:cubicBezTo>
                <a:cubicBezTo>
                  <a:pt x="3675164" y="638101"/>
                  <a:pt x="3650665" y="631036"/>
                  <a:pt x="3611012" y="631036"/>
                </a:cubicBezTo>
                <a:lnTo>
                  <a:pt x="3611012" y="1130122"/>
                </a:lnTo>
                <a:lnTo>
                  <a:pt x="3323183" y="1130122"/>
                </a:lnTo>
                <a:close/>
                <a:moveTo>
                  <a:pt x="2742158" y="23246"/>
                </a:moveTo>
                <a:lnTo>
                  <a:pt x="3222101" y="23246"/>
                </a:lnTo>
                <a:lnTo>
                  <a:pt x="3222101" y="244758"/>
                </a:lnTo>
                <a:lnTo>
                  <a:pt x="3029987" y="244758"/>
                </a:lnTo>
                <a:lnTo>
                  <a:pt x="3029987" y="454647"/>
                </a:lnTo>
                <a:lnTo>
                  <a:pt x="3209794" y="454647"/>
                </a:lnTo>
                <a:lnTo>
                  <a:pt x="3209794" y="665220"/>
                </a:lnTo>
                <a:lnTo>
                  <a:pt x="3029987" y="665220"/>
                </a:lnTo>
                <a:lnTo>
                  <a:pt x="3029987" y="908610"/>
                </a:lnTo>
                <a:lnTo>
                  <a:pt x="3241244" y="908610"/>
                </a:lnTo>
                <a:lnTo>
                  <a:pt x="3241244" y="1130122"/>
                </a:lnTo>
                <a:lnTo>
                  <a:pt x="2742158" y="1130122"/>
                </a:lnTo>
                <a:close/>
                <a:moveTo>
                  <a:pt x="1742033" y="23246"/>
                </a:moveTo>
                <a:lnTo>
                  <a:pt x="2114467" y="23246"/>
                </a:lnTo>
                <a:cubicBezTo>
                  <a:pt x="2125513" y="89790"/>
                  <a:pt x="2136900" y="168228"/>
                  <a:pt x="2148630" y="258559"/>
                </a:cubicBezTo>
                <a:lnTo>
                  <a:pt x="2189502" y="540107"/>
                </a:lnTo>
                <a:lnTo>
                  <a:pt x="2255647" y="23246"/>
                </a:lnTo>
                <a:lnTo>
                  <a:pt x="2630132" y="23246"/>
                </a:lnTo>
                <a:lnTo>
                  <a:pt x="2630132" y="1130122"/>
                </a:lnTo>
                <a:lnTo>
                  <a:pt x="2378538" y="1130122"/>
                </a:lnTo>
                <a:lnTo>
                  <a:pt x="2378196" y="382861"/>
                </a:lnTo>
                <a:lnTo>
                  <a:pt x="2278037" y="1130122"/>
                </a:lnTo>
                <a:lnTo>
                  <a:pt x="2099597" y="1130122"/>
                </a:lnTo>
                <a:lnTo>
                  <a:pt x="1993968" y="399953"/>
                </a:lnTo>
                <a:lnTo>
                  <a:pt x="1993627" y="1130122"/>
                </a:lnTo>
                <a:lnTo>
                  <a:pt x="1742033" y="1130122"/>
                </a:lnTo>
                <a:close/>
                <a:moveTo>
                  <a:pt x="975931" y="23246"/>
                </a:moveTo>
                <a:lnTo>
                  <a:pt x="1263760" y="23246"/>
                </a:lnTo>
                <a:lnTo>
                  <a:pt x="1263760" y="853232"/>
                </a:lnTo>
                <a:cubicBezTo>
                  <a:pt x="1263760" y="901545"/>
                  <a:pt x="1266380" y="932425"/>
                  <a:pt x="1271622" y="945871"/>
                </a:cubicBezTo>
                <a:cubicBezTo>
                  <a:pt x="1276863" y="959317"/>
                  <a:pt x="1287460" y="966039"/>
                  <a:pt x="1303413" y="966039"/>
                </a:cubicBezTo>
                <a:cubicBezTo>
                  <a:pt x="1321645" y="966039"/>
                  <a:pt x="1333381" y="958633"/>
                  <a:pt x="1338622" y="943820"/>
                </a:cubicBezTo>
                <a:cubicBezTo>
                  <a:pt x="1343864" y="929007"/>
                  <a:pt x="1346485" y="894025"/>
                  <a:pt x="1346485" y="838875"/>
                </a:cubicBezTo>
                <a:lnTo>
                  <a:pt x="1346485" y="23246"/>
                </a:lnTo>
                <a:lnTo>
                  <a:pt x="1634314" y="23246"/>
                </a:lnTo>
                <a:lnTo>
                  <a:pt x="1634314" y="762986"/>
                </a:lnTo>
                <a:cubicBezTo>
                  <a:pt x="1634314" y="846851"/>
                  <a:pt x="1631579" y="905761"/>
                  <a:pt x="1626109" y="939718"/>
                </a:cubicBezTo>
                <a:cubicBezTo>
                  <a:pt x="1620640" y="973674"/>
                  <a:pt x="1604460" y="1008541"/>
                  <a:pt x="1577569" y="1044320"/>
                </a:cubicBezTo>
                <a:cubicBezTo>
                  <a:pt x="1550677" y="1080100"/>
                  <a:pt x="1515240" y="1107219"/>
                  <a:pt x="1471257" y="1125678"/>
                </a:cubicBezTo>
                <a:cubicBezTo>
                  <a:pt x="1427273" y="1144138"/>
                  <a:pt x="1375427" y="1153367"/>
                  <a:pt x="1315719" y="1153367"/>
                </a:cubicBezTo>
                <a:cubicBezTo>
                  <a:pt x="1249630" y="1153367"/>
                  <a:pt x="1191290" y="1142428"/>
                  <a:pt x="1140698" y="1120551"/>
                </a:cubicBezTo>
                <a:cubicBezTo>
                  <a:pt x="1090105" y="1098673"/>
                  <a:pt x="1052276" y="1070186"/>
                  <a:pt x="1027207" y="1035091"/>
                </a:cubicBezTo>
                <a:cubicBezTo>
                  <a:pt x="1002138" y="999995"/>
                  <a:pt x="987325" y="962963"/>
                  <a:pt x="982767" y="923993"/>
                </a:cubicBezTo>
                <a:cubicBezTo>
                  <a:pt x="978210" y="885023"/>
                  <a:pt x="975931" y="803096"/>
                  <a:pt x="975931" y="678210"/>
                </a:cubicBezTo>
                <a:close/>
                <a:moveTo>
                  <a:pt x="218033" y="23246"/>
                </a:moveTo>
                <a:lnTo>
                  <a:pt x="458688" y="23246"/>
                </a:lnTo>
                <a:lnTo>
                  <a:pt x="620036" y="521648"/>
                </a:lnTo>
                <a:lnTo>
                  <a:pt x="620036" y="23246"/>
                </a:lnTo>
                <a:lnTo>
                  <a:pt x="860691" y="23246"/>
                </a:lnTo>
                <a:lnTo>
                  <a:pt x="860691" y="1130122"/>
                </a:lnTo>
                <a:lnTo>
                  <a:pt x="608413" y="1130122"/>
                </a:lnTo>
                <a:lnTo>
                  <a:pt x="458688" y="626934"/>
                </a:lnTo>
                <a:lnTo>
                  <a:pt x="458688" y="1130122"/>
                </a:lnTo>
                <a:lnTo>
                  <a:pt x="218033" y="1130122"/>
                </a:lnTo>
                <a:close/>
                <a:moveTo>
                  <a:pt x="4400406" y="0"/>
                </a:moveTo>
                <a:cubicBezTo>
                  <a:pt x="4459658" y="0"/>
                  <a:pt x="4512871" y="9686"/>
                  <a:pt x="4560045" y="29057"/>
                </a:cubicBezTo>
                <a:cubicBezTo>
                  <a:pt x="4607219" y="48428"/>
                  <a:pt x="4645163" y="77484"/>
                  <a:pt x="4673877" y="116226"/>
                </a:cubicBezTo>
                <a:cubicBezTo>
                  <a:pt x="4702592" y="154968"/>
                  <a:pt x="4719684" y="197128"/>
                  <a:pt x="4725153" y="242707"/>
                </a:cubicBezTo>
                <a:cubicBezTo>
                  <a:pt x="4730623" y="288285"/>
                  <a:pt x="4733357" y="368048"/>
                  <a:pt x="4733357" y="481994"/>
                </a:cubicBezTo>
                <a:lnTo>
                  <a:pt x="4733357" y="671374"/>
                </a:lnTo>
                <a:cubicBezTo>
                  <a:pt x="4733357" y="782585"/>
                  <a:pt x="4730737" y="861322"/>
                  <a:pt x="4725495" y="907585"/>
                </a:cubicBezTo>
                <a:cubicBezTo>
                  <a:pt x="4720254" y="953847"/>
                  <a:pt x="4703845" y="996121"/>
                  <a:pt x="4676270" y="1034407"/>
                </a:cubicBezTo>
                <a:cubicBezTo>
                  <a:pt x="4648695" y="1072693"/>
                  <a:pt x="4611435" y="1102091"/>
                  <a:pt x="4564489" y="1122602"/>
                </a:cubicBezTo>
                <a:cubicBezTo>
                  <a:pt x="4517543" y="1143112"/>
                  <a:pt x="4462848" y="1153367"/>
                  <a:pt x="4400406" y="1153367"/>
                </a:cubicBezTo>
                <a:cubicBezTo>
                  <a:pt x="4341153" y="1153367"/>
                  <a:pt x="4287940" y="1143682"/>
                  <a:pt x="4240767" y="1124311"/>
                </a:cubicBezTo>
                <a:cubicBezTo>
                  <a:pt x="4193593" y="1104940"/>
                  <a:pt x="4155649" y="1075884"/>
                  <a:pt x="4126934" y="1037142"/>
                </a:cubicBezTo>
                <a:cubicBezTo>
                  <a:pt x="4098219" y="998400"/>
                  <a:pt x="4081128" y="956240"/>
                  <a:pt x="4075658" y="910661"/>
                </a:cubicBezTo>
                <a:cubicBezTo>
                  <a:pt x="4070189" y="865083"/>
                  <a:pt x="4067454" y="785320"/>
                  <a:pt x="4067454" y="671374"/>
                </a:cubicBezTo>
                <a:lnTo>
                  <a:pt x="4067454" y="481994"/>
                </a:lnTo>
                <a:cubicBezTo>
                  <a:pt x="4067454" y="370782"/>
                  <a:pt x="4070075" y="292045"/>
                  <a:pt x="4075316" y="245783"/>
                </a:cubicBezTo>
                <a:cubicBezTo>
                  <a:pt x="4080558" y="199521"/>
                  <a:pt x="4096966" y="157247"/>
                  <a:pt x="4124541" y="118961"/>
                </a:cubicBezTo>
                <a:cubicBezTo>
                  <a:pt x="4152116" y="80675"/>
                  <a:pt x="4189377" y="51276"/>
                  <a:pt x="4236323" y="30766"/>
                </a:cubicBezTo>
                <a:cubicBezTo>
                  <a:pt x="4283269" y="10256"/>
                  <a:pt x="4337963" y="0"/>
                  <a:pt x="4400406" y="0"/>
                </a:cubicBezTo>
                <a:close/>
              </a:path>
            </a:pathLst>
          </a:cu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9908AA7C-839D-8F46-CCA1-1A8B783DB4C9}"/>
              </a:ext>
            </a:extLst>
          </p:cNvPr>
          <p:cNvSpPr/>
          <p:nvPr/>
        </p:nvSpPr>
        <p:spPr>
          <a:xfrm>
            <a:off x="2926080" y="12858"/>
            <a:ext cx="548640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59818E-7A80-5721-5760-74060AD53108}"/>
              </a:ext>
            </a:extLst>
          </p:cNvPr>
          <p:cNvSpPr txBox="1"/>
          <p:nvPr/>
        </p:nvSpPr>
        <p:spPr>
          <a:xfrm>
            <a:off x="0" y="6611779"/>
            <a:ext cx="4014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*Dal 2019 il </a:t>
            </a:r>
            <a:r>
              <a:rPr lang="en-US" sz="1000" dirty="0" err="1"/>
              <a:t>numero</a:t>
            </a:r>
            <a:r>
              <a:rPr lang="en-US" sz="1000" dirty="0"/>
              <a:t> di </a:t>
            </a:r>
            <a:r>
              <a:rPr lang="en-US" sz="1000" dirty="0" err="1"/>
              <a:t>vittorie</a:t>
            </a:r>
            <a:r>
              <a:rPr lang="en-US" sz="1000" dirty="0"/>
              <a:t> è ridotto per </a:t>
            </a:r>
            <a:r>
              <a:rPr lang="en-US" sz="1000" dirty="0" err="1"/>
              <a:t>interruzione</a:t>
            </a:r>
            <a:r>
              <a:rPr lang="en-US" sz="1000" dirty="0"/>
              <a:t> causa COVID-19 </a:t>
            </a:r>
          </a:p>
        </p:txBody>
      </p:sp>
    </p:spTree>
    <p:extLst>
      <p:ext uri="{BB962C8B-B14F-4D97-AF65-F5344CB8AC3E}">
        <p14:creationId xmlns:p14="http://schemas.microsoft.com/office/powerpoint/2010/main" val="73526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3542CE3-584D-0B0C-1071-395D04AF0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3" y="656060"/>
            <a:ext cx="10396133" cy="620194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79F2C8D2-1D1F-0EAC-31B5-DBB8175E4D3A}"/>
              </a:ext>
            </a:extLst>
          </p:cNvPr>
          <p:cNvSpPr/>
          <p:nvPr/>
        </p:nvSpPr>
        <p:spPr>
          <a:xfrm>
            <a:off x="2981325" y="656060"/>
            <a:ext cx="6962775" cy="344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3948ACD-4F07-0373-24FF-D1CEB15FD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7" t="27786" r="3873" b="28637"/>
          <a:stretch>
            <a:fillRect/>
          </a:stretch>
        </p:blipFill>
        <p:spPr>
          <a:xfrm>
            <a:off x="3805083" y="95271"/>
            <a:ext cx="5319169" cy="1428895"/>
          </a:xfrm>
          <a:custGeom>
            <a:avLst/>
            <a:gdLst>
              <a:gd name="connsiteX0" fmla="*/ 9152111 w 9523562"/>
              <a:gd name="connsiteY0" fmla="*/ 1692683 h 2558327"/>
              <a:gd name="connsiteX1" fmla="*/ 9115919 w 9523562"/>
              <a:gd name="connsiteY1" fmla="*/ 2121457 h 2558327"/>
              <a:gd name="connsiteX2" fmla="*/ 9184191 w 9523562"/>
              <a:gd name="connsiteY2" fmla="*/ 2121457 h 2558327"/>
              <a:gd name="connsiteX3" fmla="*/ 9152111 w 9523562"/>
              <a:gd name="connsiteY3" fmla="*/ 1692683 h 2558327"/>
              <a:gd name="connsiteX4" fmla="*/ 5237337 w 9523562"/>
              <a:gd name="connsiteY4" fmla="*/ 1692683 h 2558327"/>
              <a:gd name="connsiteX5" fmla="*/ 5201144 w 9523562"/>
              <a:gd name="connsiteY5" fmla="*/ 2121457 h 2558327"/>
              <a:gd name="connsiteX6" fmla="*/ 5269416 w 9523562"/>
              <a:gd name="connsiteY6" fmla="*/ 2121457 h 2558327"/>
              <a:gd name="connsiteX7" fmla="*/ 5237337 w 9523562"/>
              <a:gd name="connsiteY7" fmla="*/ 1692683 h 2558327"/>
              <a:gd name="connsiteX8" fmla="*/ 2541761 w 9523562"/>
              <a:gd name="connsiteY8" fmla="*/ 1692683 h 2558327"/>
              <a:gd name="connsiteX9" fmla="*/ 2505570 w 9523562"/>
              <a:gd name="connsiteY9" fmla="*/ 2121457 h 2558327"/>
              <a:gd name="connsiteX10" fmla="*/ 2573841 w 9523562"/>
              <a:gd name="connsiteY10" fmla="*/ 2121457 h 2558327"/>
              <a:gd name="connsiteX11" fmla="*/ 2541761 w 9523562"/>
              <a:gd name="connsiteY11" fmla="*/ 1692683 h 2558327"/>
              <a:gd name="connsiteX12" fmla="*/ 1093962 w 9523562"/>
              <a:gd name="connsiteY12" fmla="*/ 1692683 h 2558327"/>
              <a:gd name="connsiteX13" fmla="*/ 1057770 w 9523562"/>
              <a:gd name="connsiteY13" fmla="*/ 2121457 h 2558327"/>
              <a:gd name="connsiteX14" fmla="*/ 1126041 w 9523562"/>
              <a:gd name="connsiteY14" fmla="*/ 2121457 h 2558327"/>
              <a:gd name="connsiteX15" fmla="*/ 1093962 w 9523562"/>
              <a:gd name="connsiteY15" fmla="*/ 1692683 h 2558327"/>
              <a:gd name="connsiteX16" fmla="*/ 7814086 w 9523562"/>
              <a:gd name="connsiteY16" fmla="*/ 1636728 h 2558327"/>
              <a:gd name="connsiteX17" fmla="*/ 7814086 w 9523562"/>
              <a:gd name="connsiteY17" fmla="*/ 1850720 h 2558327"/>
              <a:gd name="connsiteX18" fmla="*/ 7857782 w 9523562"/>
              <a:gd name="connsiteY18" fmla="*/ 1840897 h 2558327"/>
              <a:gd name="connsiteX19" fmla="*/ 7872198 w 9523562"/>
              <a:gd name="connsiteY19" fmla="*/ 1766520 h 2558327"/>
              <a:gd name="connsiteX20" fmla="*/ 7872198 w 9523562"/>
              <a:gd name="connsiteY20" fmla="*/ 1706848 h 2558327"/>
              <a:gd name="connsiteX21" fmla="*/ 7857884 w 9523562"/>
              <a:gd name="connsiteY21" fmla="*/ 1649173 h 2558327"/>
              <a:gd name="connsiteX22" fmla="*/ 7814086 w 9523562"/>
              <a:gd name="connsiteY22" fmla="*/ 1636728 h 2558327"/>
              <a:gd name="connsiteX23" fmla="*/ 4489861 w 9523562"/>
              <a:gd name="connsiteY23" fmla="*/ 1636728 h 2558327"/>
              <a:gd name="connsiteX24" fmla="*/ 4489861 w 9523562"/>
              <a:gd name="connsiteY24" fmla="*/ 1850720 h 2558327"/>
              <a:gd name="connsiteX25" fmla="*/ 4533558 w 9523562"/>
              <a:gd name="connsiteY25" fmla="*/ 1840897 h 2558327"/>
              <a:gd name="connsiteX26" fmla="*/ 4547974 w 9523562"/>
              <a:gd name="connsiteY26" fmla="*/ 1766520 h 2558327"/>
              <a:gd name="connsiteX27" fmla="*/ 4547974 w 9523562"/>
              <a:gd name="connsiteY27" fmla="*/ 1706848 h 2558327"/>
              <a:gd name="connsiteX28" fmla="*/ 4533659 w 9523562"/>
              <a:gd name="connsiteY28" fmla="*/ 1649173 h 2558327"/>
              <a:gd name="connsiteX29" fmla="*/ 4489861 w 9523562"/>
              <a:gd name="connsiteY29" fmla="*/ 1636728 h 2558327"/>
              <a:gd name="connsiteX30" fmla="*/ 8927779 w 9523562"/>
              <a:gd name="connsiteY30" fmla="*/ 1423420 h 2558327"/>
              <a:gd name="connsiteX31" fmla="*/ 9360068 w 9523562"/>
              <a:gd name="connsiteY31" fmla="*/ 1423420 h 2558327"/>
              <a:gd name="connsiteX32" fmla="*/ 9523562 w 9523562"/>
              <a:gd name="connsiteY32" fmla="*/ 2535766 h 2558327"/>
              <a:gd name="connsiteX33" fmla="*/ 9208173 w 9523562"/>
              <a:gd name="connsiteY33" fmla="*/ 2535766 h 2558327"/>
              <a:gd name="connsiteX34" fmla="*/ 9193046 w 9523562"/>
              <a:gd name="connsiteY34" fmla="*/ 2340918 h 2558327"/>
              <a:gd name="connsiteX35" fmla="*/ 9117275 w 9523562"/>
              <a:gd name="connsiteY35" fmla="*/ 2340918 h 2558327"/>
              <a:gd name="connsiteX36" fmla="*/ 9100985 w 9523562"/>
              <a:gd name="connsiteY36" fmla="*/ 2535766 h 2558327"/>
              <a:gd name="connsiteX37" fmla="*/ 8782455 w 9523562"/>
              <a:gd name="connsiteY37" fmla="*/ 2535766 h 2558327"/>
              <a:gd name="connsiteX38" fmla="*/ 8208313 w 9523562"/>
              <a:gd name="connsiteY38" fmla="*/ 1423420 h 2558327"/>
              <a:gd name="connsiteX39" fmla="*/ 8853023 w 9523562"/>
              <a:gd name="connsiteY39" fmla="*/ 1423420 h 2558327"/>
              <a:gd name="connsiteX40" fmla="*/ 8853023 w 9523562"/>
              <a:gd name="connsiteY40" fmla="*/ 1668177 h 2558327"/>
              <a:gd name="connsiteX41" fmla="*/ 8685522 w 9523562"/>
              <a:gd name="connsiteY41" fmla="*/ 1668177 h 2558327"/>
              <a:gd name="connsiteX42" fmla="*/ 8685522 w 9523562"/>
              <a:gd name="connsiteY42" fmla="*/ 2535766 h 2558327"/>
              <a:gd name="connsiteX43" fmla="*/ 8375131 w 9523562"/>
              <a:gd name="connsiteY43" fmla="*/ 2535766 h 2558327"/>
              <a:gd name="connsiteX44" fmla="*/ 8375131 w 9523562"/>
              <a:gd name="connsiteY44" fmla="*/ 1668177 h 2558327"/>
              <a:gd name="connsiteX45" fmla="*/ 8208313 w 9523562"/>
              <a:gd name="connsiteY45" fmla="*/ 1668177 h 2558327"/>
              <a:gd name="connsiteX46" fmla="*/ 7503696 w 9523562"/>
              <a:gd name="connsiteY46" fmla="*/ 1423420 h 2558327"/>
              <a:gd name="connsiteX47" fmla="*/ 7717206 w 9523562"/>
              <a:gd name="connsiteY47" fmla="*/ 1423420 h 2558327"/>
              <a:gd name="connsiteX48" fmla="*/ 7992591 w 9523562"/>
              <a:gd name="connsiteY48" fmla="*/ 1439684 h 2558327"/>
              <a:gd name="connsiteX49" fmla="*/ 8114627 w 9523562"/>
              <a:gd name="connsiteY49" fmla="*/ 1523392 h 2558327"/>
              <a:gd name="connsiteX50" fmla="*/ 8162078 w 9523562"/>
              <a:gd name="connsiteY50" fmla="*/ 1733533 h 2558327"/>
              <a:gd name="connsiteX51" fmla="*/ 8127334 w 9523562"/>
              <a:gd name="connsiteY51" fmla="*/ 1912454 h 2558327"/>
              <a:gd name="connsiteX52" fmla="*/ 8006563 w 9523562"/>
              <a:gd name="connsiteY52" fmla="*/ 1962320 h 2558327"/>
              <a:gd name="connsiteX53" fmla="*/ 8115498 w 9523562"/>
              <a:gd name="connsiteY53" fmla="*/ 2002849 h 2558327"/>
              <a:gd name="connsiteX54" fmla="*/ 8154505 w 9523562"/>
              <a:gd name="connsiteY54" fmla="*/ 2072184 h 2558327"/>
              <a:gd name="connsiteX55" fmla="*/ 8162078 w 9523562"/>
              <a:gd name="connsiteY55" fmla="*/ 2236133 h 2558327"/>
              <a:gd name="connsiteX56" fmla="*/ 8162078 w 9523562"/>
              <a:gd name="connsiteY56" fmla="*/ 2535766 h 2558327"/>
              <a:gd name="connsiteX57" fmla="*/ 7872198 w 9523562"/>
              <a:gd name="connsiteY57" fmla="*/ 2535766 h 2558327"/>
              <a:gd name="connsiteX58" fmla="*/ 7872198 w 9523562"/>
              <a:gd name="connsiteY58" fmla="*/ 2161836 h 2558327"/>
              <a:gd name="connsiteX59" fmla="*/ 7861458 w 9523562"/>
              <a:gd name="connsiteY59" fmla="*/ 2063093 h 2558327"/>
              <a:gd name="connsiteX60" fmla="*/ 7814086 w 9523562"/>
              <a:gd name="connsiteY60" fmla="*/ 2046936 h 2558327"/>
              <a:gd name="connsiteX61" fmla="*/ 7814086 w 9523562"/>
              <a:gd name="connsiteY61" fmla="*/ 2535766 h 2558327"/>
              <a:gd name="connsiteX62" fmla="*/ 7503696 w 9523562"/>
              <a:gd name="connsiteY62" fmla="*/ 2535766 h 2558327"/>
              <a:gd name="connsiteX63" fmla="*/ 6922671 w 9523562"/>
              <a:gd name="connsiteY63" fmla="*/ 1423420 h 2558327"/>
              <a:gd name="connsiteX64" fmla="*/ 7421756 w 9523562"/>
              <a:gd name="connsiteY64" fmla="*/ 1423420 h 2558327"/>
              <a:gd name="connsiteX65" fmla="*/ 7421756 w 9523562"/>
              <a:gd name="connsiteY65" fmla="*/ 1668177 h 2558327"/>
              <a:gd name="connsiteX66" fmla="*/ 7233061 w 9523562"/>
              <a:gd name="connsiteY66" fmla="*/ 1668177 h 2558327"/>
              <a:gd name="connsiteX67" fmla="*/ 7233061 w 9523562"/>
              <a:gd name="connsiteY67" fmla="*/ 1846618 h 2558327"/>
              <a:gd name="connsiteX68" fmla="*/ 7409450 w 9523562"/>
              <a:gd name="connsiteY68" fmla="*/ 1846618 h 2558327"/>
              <a:gd name="connsiteX69" fmla="*/ 7409450 w 9523562"/>
              <a:gd name="connsiteY69" fmla="*/ 2080436 h 2558327"/>
              <a:gd name="connsiteX70" fmla="*/ 7233061 w 9523562"/>
              <a:gd name="connsiteY70" fmla="*/ 2080436 h 2558327"/>
              <a:gd name="connsiteX71" fmla="*/ 7233061 w 9523562"/>
              <a:gd name="connsiteY71" fmla="*/ 2291009 h 2558327"/>
              <a:gd name="connsiteX72" fmla="*/ 7440216 w 9523562"/>
              <a:gd name="connsiteY72" fmla="*/ 2291009 h 2558327"/>
              <a:gd name="connsiteX73" fmla="*/ 7440216 w 9523562"/>
              <a:gd name="connsiteY73" fmla="*/ 2535766 h 2558327"/>
              <a:gd name="connsiteX74" fmla="*/ 6922671 w 9523562"/>
              <a:gd name="connsiteY74" fmla="*/ 2535766 h 2558327"/>
              <a:gd name="connsiteX75" fmla="*/ 6370221 w 9523562"/>
              <a:gd name="connsiteY75" fmla="*/ 1423420 h 2558327"/>
              <a:gd name="connsiteX76" fmla="*/ 6876143 w 9523562"/>
              <a:gd name="connsiteY76" fmla="*/ 1423420 h 2558327"/>
              <a:gd name="connsiteX77" fmla="*/ 6876143 w 9523562"/>
              <a:gd name="connsiteY77" fmla="*/ 1668177 h 2558327"/>
              <a:gd name="connsiteX78" fmla="*/ 6680611 w 9523562"/>
              <a:gd name="connsiteY78" fmla="*/ 1668177 h 2558327"/>
              <a:gd name="connsiteX79" fmla="*/ 6680611 w 9523562"/>
              <a:gd name="connsiteY79" fmla="*/ 1846618 h 2558327"/>
              <a:gd name="connsiteX80" fmla="*/ 6854949 w 9523562"/>
              <a:gd name="connsiteY80" fmla="*/ 1846618 h 2558327"/>
              <a:gd name="connsiteX81" fmla="*/ 6854949 w 9523562"/>
              <a:gd name="connsiteY81" fmla="*/ 2080436 h 2558327"/>
              <a:gd name="connsiteX82" fmla="*/ 6680611 w 9523562"/>
              <a:gd name="connsiteY82" fmla="*/ 2080436 h 2558327"/>
              <a:gd name="connsiteX83" fmla="*/ 6680611 w 9523562"/>
              <a:gd name="connsiteY83" fmla="*/ 2535766 h 2558327"/>
              <a:gd name="connsiteX84" fmla="*/ 6370221 w 9523562"/>
              <a:gd name="connsiteY84" fmla="*/ 2535766 h 2558327"/>
              <a:gd name="connsiteX85" fmla="*/ 5013005 w 9523562"/>
              <a:gd name="connsiteY85" fmla="*/ 1423420 h 2558327"/>
              <a:gd name="connsiteX86" fmla="*/ 5445293 w 9523562"/>
              <a:gd name="connsiteY86" fmla="*/ 1423420 h 2558327"/>
              <a:gd name="connsiteX87" fmla="*/ 5608788 w 9523562"/>
              <a:gd name="connsiteY87" fmla="*/ 2535766 h 2558327"/>
              <a:gd name="connsiteX88" fmla="*/ 5293399 w 9523562"/>
              <a:gd name="connsiteY88" fmla="*/ 2535766 h 2558327"/>
              <a:gd name="connsiteX89" fmla="*/ 5278272 w 9523562"/>
              <a:gd name="connsiteY89" fmla="*/ 2340918 h 2558327"/>
              <a:gd name="connsiteX90" fmla="*/ 5202501 w 9523562"/>
              <a:gd name="connsiteY90" fmla="*/ 2340918 h 2558327"/>
              <a:gd name="connsiteX91" fmla="*/ 5186210 w 9523562"/>
              <a:gd name="connsiteY91" fmla="*/ 2535766 h 2558327"/>
              <a:gd name="connsiteX92" fmla="*/ 4867680 w 9523562"/>
              <a:gd name="connsiteY92" fmla="*/ 2535766 h 2558327"/>
              <a:gd name="connsiteX93" fmla="*/ 4179470 w 9523562"/>
              <a:gd name="connsiteY93" fmla="*/ 1423420 h 2558327"/>
              <a:gd name="connsiteX94" fmla="*/ 4392981 w 9523562"/>
              <a:gd name="connsiteY94" fmla="*/ 1423420 h 2558327"/>
              <a:gd name="connsiteX95" fmla="*/ 4668365 w 9523562"/>
              <a:gd name="connsiteY95" fmla="*/ 1439684 h 2558327"/>
              <a:gd name="connsiteX96" fmla="*/ 4790402 w 9523562"/>
              <a:gd name="connsiteY96" fmla="*/ 1523392 h 2558327"/>
              <a:gd name="connsiteX97" fmla="*/ 4837854 w 9523562"/>
              <a:gd name="connsiteY97" fmla="*/ 1733533 h 2558327"/>
              <a:gd name="connsiteX98" fmla="*/ 4803109 w 9523562"/>
              <a:gd name="connsiteY98" fmla="*/ 1912454 h 2558327"/>
              <a:gd name="connsiteX99" fmla="*/ 4682338 w 9523562"/>
              <a:gd name="connsiteY99" fmla="*/ 1962320 h 2558327"/>
              <a:gd name="connsiteX100" fmla="*/ 4791273 w 9523562"/>
              <a:gd name="connsiteY100" fmla="*/ 2002849 h 2558327"/>
              <a:gd name="connsiteX101" fmla="*/ 4830280 w 9523562"/>
              <a:gd name="connsiteY101" fmla="*/ 2072184 h 2558327"/>
              <a:gd name="connsiteX102" fmla="*/ 4837854 w 9523562"/>
              <a:gd name="connsiteY102" fmla="*/ 2236133 h 2558327"/>
              <a:gd name="connsiteX103" fmla="*/ 4837854 w 9523562"/>
              <a:gd name="connsiteY103" fmla="*/ 2535766 h 2558327"/>
              <a:gd name="connsiteX104" fmla="*/ 4547974 w 9523562"/>
              <a:gd name="connsiteY104" fmla="*/ 2535766 h 2558327"/>
              <a:gd name="connsiteX105" fmla="*/ 4547974 w 9523562"/>
              <a:gd name="connsiteY105" fmla="*/ 2161836 h 2558327"/>
              <a:gd name="connsiteX106" fmla="*/ 4537233 w 9523562"/>
              <a:gd name="connsiteY106" fmla="*/ 2063093 h 2558327"/>
              <a:gd name="connsiteX107" fmla="*/ 4489861 w 9523562"/>
              <a:gd name="connsiteY107" fmla="*/ 2046936 h 2558327"/>
              <a:gd name="connsiteX108" fmla="*/ 4489861 w 9523562"/>
              <a:gd name="connsiteY108" fmla="*/ 2535766 h 2558327"/>
              <a:gd name="connsiteX109" fmla="*/ 4179470 w 9523562"/>
              <a:gd name="connsiteY109" fmla="*/ 2535766 h 2558327"/>
              <a:gd name="connsiteX110" fmla="*/ 3493438 w 9523562"/>
              <a:gd name="connsiteY110" fmla="*/ 1423420 h 2558327"/>
              <a:gd name="connsiteX111" fmla="*/ 4138148 w 9523562"/>
              <a:gd name="connsiteY111" fmla="*/ 1423420 h 2558327"/>
              <a:gd name="connsiteX112" fmla="*/ 4138148 w 9523562"/>
              <a:gd name="connsiteY112" fmla="*/ 1668177 h 2558327"/>
              <a:gd name="connsiteX113" fmla="*/ 3970646 w 9523562"/>
              <a:gd name="connsiteY113" fmla="*/ 1668177 h 2558327"/>
              <a:gd name="connsiteX114" fmla="*/ 3970646 w 9523562"/>
              <a:gd name="connsiteY114" fmla="*/ 2535766 h 2558327"/>
              <a:gd name="connsiteX115" fmla="*/ 3660255 w 9523562"/>
              <a:gd name="connsiteY115" fmla="*/ 2535766 h 2558327"/>
              <a:gd name="connsiteX116" fmla="*/ 3660255 w 9523562"/>
              <a:gd name="connsiteY116" fmla="*/ 1668177 h 2558327"/>
              <a:gd name="connsiteX117" fmla="*/ 3493438 w 9523562"/>
              <a:gd name="connsiteY117" fmla="*/ 1668177 h 2558327"/>
              <a:gd name="connsiteX118" fmla="*/ 2317429 w 9523562"/>
              <a:gd name="connsiteY118" fmla="*/ 1423420 h 2558327"/>
              <a:gd name="connsiteX119" fmla="*/ 2749718 w 9523562"/>
              <a:gd name="connsiteY119" fmla="*/ 1423420 h 2558327"/>
              <a:gd name="connsiteX120" fmla="*/ 2913213 w 9523562"/>
              <a:gd name="connsiteY120" fmla="*/ 2535766 h 2558327"/>
              <a:gd name="connsiteX121" fmla="*/ 2597823 w 9523562"/>
              <a:gd name="connsiteY121" fmla="*/ 2535766 h 2558327"/>
              <a:gd name="connsiteX122" fmla="*/ 2582697 w 9523562"/>
              <a:gd name="connsiteY122" fmla="*/ 2340918 h 2558327"/>
              <a:gd name="connsiteX123" fmla="*/ 2506926 w 9523562"/>
              <a:gd name="connsiteY123" fmla="*/ 2340918 h 2558327"/>
              <a:gd name="connsiteX124" fmla="*/ 2490635 w 9523562"/>
              <a:gd name="connsiteY124" fmla="*/ 2535766 h 2558327"/>
              <a:gd name="connsiteX125" fmla="*/ 2172105 w 9523562"/>
              <a:gd name="connsiteY125" fmla="*/ 2535766 h 2558327"/>
              <a:gd name="connsiteX126" fmla="*/ 869630 w 9523562"/>
              <a:gd name="connsiteY126" fmla="*/ 1423420 h 2558327"/>
              <a:gd name="connsiteX127" fmla="*/ 1301918 w 9523562"/>
              <a:gd name="connsiteY127" fmla="*/ 1423420 h 2558327"/>
              <a:gd name="connsiteX128" fmla="*/ 1465414 w 9523562"/>
              <a:gd name="connsiteY128" fmla="*/ 2535766 h 2558327"/>
              <a:gd name="connsiteX129" fmla="*/ 1150024 w 9523562"/>
              <a:gd name="connsiteY129" fmla="*/ 2535766 h 2558327"/>
              <a:gd name="connsiteX130" fmla="*/ 1134897 w 9523562"/>
              <a:gd name="connsiteY130" fmla="*/ 2340918 h 2558327"/>
              <a:gd name="connsiteX131" fmla="*/ 1059126 w 9523562"/>
              <a:gd name="connsiteY131" fmla="*/ 2340918 h 2558327"/>
              <a:gd name="connsiteX132" fmla="*/ 1042835 w 9523562"/>
              <a:gd name="connsiteY132" fmla="*/ 2535766 h 2558327"/>
              <a:gd name="connsiteX133" fmla="*/ 724305 w 9523562"/>
              <a:gd name="connsiteY133" fmla="*/ 2535766 h 2558327"/>
              <a:gd name="connsiteX134" fmla="*/ 3268022 w 9523562"/>
              <a:gd name="connsiteY134" fmla="*/ 1402226 h 2558327"/>
              <a:gd name="connsiteX135" fmla="*/ 3496456 w 9523562"/>
              <a:gd name="connsiteY135" fmla="*/ 1402226 h 2558327"/>
              <a:gd name="connsiteX136" fmla="*/ 3170330 w 9523562"/>
              <a:gd name="connsiteY136" fmla="*/ 2556276 h 2558327"/>
              <a:gd name="connsiteX137" fmla="*/ 2940646 w 9523562"/>
              <a:gd name="connsiteY137" fmla="*/ 2556276 h 2558327"/>
              <a:gd name="connsiteX138" fmla="*/ 5943123 w 9523562"/>
              <a:gd name="connsiteY138" fmla="*/ 1400175 h 2558327"/>
              <a:gd name="connsiteX139" fmla="*/ 6137538 w 9523562"/>
              <a:gd name="connsiteY139" fmla="*/ 1437553 h 2558327"/>
              <a:gd name="connsiteX140" fmla="*/ 6245768 w 9523562"/>
              <a:gd name="connsiteY140" fmla="*/ 1532488 h 2558327"/>
              <a:gd name="connsiteX141" fmla="*/ 6272571 w 9523562"/>
              <a:gd name="connsiteY141" fmla="*/ 1722338 h 2558327"/>
              <a:gd name="connsiteX142" fmla="*/ 6272571 w 9523562"/>
              <a:gd name="connsiteY142" fmla="*/ 1778933 h 2558327"/>
              <a:gd name="connsiteX143" fmla="*/ 5982691 w 9523562"/>
              <a:gd name="connsiteY143" fmla="*/ 1778933 h 2558327"/>
              <a:gd name="connsiteX144" fmla="*/ 5982691 w 9523562"/>
              <a:gd name="connsiteY144" fmla="*/ 1684863 h 2558327"/>
              <a:gd name="connsiteX145" fmla="*/ 5975608 w 9523562"/>
              <a:gd name="connsiteY145" fmla="*/ 1622221 h 2558327"/>
              <a:gd name="connsiteX146" fmla="*/ 5952555 w 9523562"/>
              <a:gd name="connsiteY146" fmla="*/ 1611432 h 2558327"/>
              <a:gd name="connsiteX147" fmla="*/ 5925064 w 9523562"/>
              <a:gd name="connsiteY147" fmla="*/ 1627274 h 2558327"/>
              <a:gd name="connsiteX148" fmla="*/ 5915007 w 9523562"/>
              <a:gd name="connsiteY148" fmla="*/ 1681263 h 2558327"/>
              <a:gd name="connsiteX149" fmla="*/ 5925678 w 9523562"/>
              <a:gd name="connsiteY149" fmla="*/ 1751778 h 2558327"/>
              <a:gd name="connsiteX150" fmla="*/ 5981815 w 9523562"/>
              <a:gd name="connsiteY150" fmla="*/ 1815499 h 2558327"/>
              <a:gd name="connsiteX151" fmla="*/ 6244187 w 9523562"/>
              <a:gd name="connsiteY151" fmla="*/ 2005541 h 2558327"/>
              <a:gd name="connsiteX152" fmla="*/ 6295816 w 9523562"/>
              <a:gd name="connsiteY152" fmla="*/ 2244433 h 2558327"/>
              <a:gd name="connsiteX153" fmla="*/ 6266936 w 9523562"/>
              <a:gd name="connsiteY153" fmla="*/ 2421869 h 2558327"/>
              <a:gd name="connsiteX154" fmla="*/ 6156591 w 9523562"/>
              <a:gd name="connsiteY154" fmla="*/ 2519342 h 2558327"/>
              <a:gd name="connsiteX155" fmla="*/ 5968568 w 9523562"/>
              <a:gd name="connsiteY155" fmla="*/ 2558327 h 2558327"/>
              <a:gd name="connsiteX156" fmla="*/ 5767871 w 9523562"/>
              <a:gd name="connsiteY156" fmla="*/ 2513509 h 2558327"/>
              <a:gd name="connsiteX157" fmla="*/ 5658098 w 9523562"/>
              <a:gd name="connsiteY157" fmla="*/ 2398726 h 2558327"/>
              <a:gd name="connsiteX158" fmla="*/ 5631963 w 9523562"/>
              <a:gd name="connsiteY158" fmla="*/ 2204128 h 2558327"/>
              <a:gd name="connsiteX159" fmla="*/ 5631963 w 9523562"/>
              <a:gd name="connsiteY159" fmla="*/ 2119406 h 2558327"/>
              <a:gd name="connsiteX160" fmla="*/ 5921843 w 9523562"/>
              <a:gd name="connsiteY160" fmla="*/ 2119406 h 2558327"/>
              <a:gd name="connsiteX161" fmla="*/ 5921843 w 9523562"/>
              <a:gd name="connsiteY161" fmla="*/ 2264986 h 2558327"/>
              <a:gd name="connsiteX162" fmla="*/ 5929753 w 9523562"/>
              <a:gd name="connsiteY162" fmla="*/ 2334631 h 2558327"/>
              <a:gd name="connsiteX163" fmla="*/ 5957789 w 9523562"/>
              <a:gd name="connsiteY163" fmla="*/ 2347071 h 2558327"/>
              <a:gd name="connsiteX164" fmla="*/ 5989057 w 9523562"/>
              <a:gd name="connsiteY164" fmla="*/ 2329845 h 2558327"/>
              <a:gd name="connsiteX165" fmla="*/ 5999783 w 9523562"/>
              <a:gd name="connsiteY165" fmla="*/ 2273084 h 2558327"/>
              <a:gd name="connsiteX166" fmla="*/ 5984763 w 9523562"/>
              <a:gd name="connsiteY166" fmla="*/ 2161623 h 2558327"/>
              <a:gd name="connsiteX167" fmla="*/ 5847472 w 9523562"/>
              <a:gd name="connsiteY167" fmla="*/ 2060844 h 2558327"/>
              <a:gd name="connsiteX168" fmla="*/ 5705662 w 9523562"/>
              <a:gd name="connsiteY168" fmla="*/ 1957480 h 2558327"/>
              <a:gd name="connsiteX169" fmla="*/ 5646593 w 9523562"/>
              <a:gd name="connsiteY169" fmla="*/ 1866476 h 2558327"/>
              <a:gd name="connsiteX170" fmla="*/ 5623076 w 9523562"/>
              <a:gd name="connsiteY170" fmla="*/ 1718759 h 2558327"/>
              <a:gd name="connsiteX171" fmla="*/ 5656794 w 9523562"/>
              <a:gd name="connsiteY171" fmla="*/ 1529385 h 2558327"/>
              <a:gd name="connsiteX172" fmla="*/ 5765051 w 9523562"/>
              <a:gd name="connsiteY172" fmla="*/ 1434268 h 2558327"/>
              <a:gd name="connsiteX173" fmla="*/ 5943123 w 9523562"/>
              <a:gd name="connsiteY173" fmla="*/ 1400175 h 2558327"/>
              <a:gd name="connsiteX174" fmla="*/ 1809273 w 9523562"/>
              <a:gd name="connsiteY174" fmla="*/ 1400175 h 2558327"/>
              <a:gd name="connsiteX175" fmla="*/ 2003689 w 9523562"/>
              <a:gd name="connsiteY175" fmla="*/ 1437553 h 2558327"/>
              <a:gd name="connsiteX176" fmla="*/ 2111919 w 9523562"/>
              <a:gd name="connsiteY176" fmla="*/ 1532488 h 2558327"/>
              <a:gd name="connsiteX177" fmla="*/ 2138721 w 9523562"/>
              <a:gd name="connsiteY177" fmla="*/ 1722338 h 2558327"/>
              <a:gd name="connsiteX178" fmla="*/ 2138721 w 9523562"/>
              <a:gd name="connsiteY178" fmla="*/ 1778933 h 2558327"/>
              <a:gd name="connsiteX179" fmla="*/ 1848841 w 9523562"/>
              <a:gd name="connsiteY179" fmla="*/ 1778933 h 2558327"/>
              <a:gd name="connsiteX180" fmla="*/ 1848841 w 9523562"/>
              <a:gd name="connsiteY180" fmla="*/ 1684863 h 2558327"/>
              <a:gd name="connsiteX181" fmla="*/ 1841759 w 9523562"/>
              <a:gd name="connsiteY181" fmla="*/ 1622221 h 2558327"/>
              <a:gd name="connsiteX182" fmla="*/ 1818706 w 9523562"/>
              <a:gd name="connsiteY182" fmla="*/ 1611432 h 2558327"/>
              <a:gd name="connsiteX183" fmla="*/ 1791214 w 9523562"/>
              <a:gd name="connsiteY183" fmla="*/ 1627274 h 2558327"/>
              <a:gd name="connsiteX184" fmla="*/ 1781157 w 9523562"/>
              <a:gd name="connsiteY184" fmla="*/ 1681263 h 2558327"/>
              <a:gd name="connsiteX185" fmla="*/ 1791829 w 9523562"/>
              <a:gd name="connsiteY185" fmla="*/ 1751778 h 2558327"/>
              <a:gd name="connsiteX186" fmla="*/ 1847965 w 9523562"/>
              <a:gd name="connsiteY186" fmla="*/ 1815499 h 2558327"/>
              <a:gd name="connsiteX187" fmla="*/ 2110338 w 9523562"/>
              <a:gd name="connsiteY187" fmla="*/ 2005541 h 2558327"/>
              <a:gd name="connsiteX188" fmla="*/ 2161966 w 9523562"/>
              <a:gd name="connsiteY188" fmla="*/ 2244433 h 2558327"/>
              <a:gd name="connsiteX189" fmla="*/ 2133086 w 9523562"/>
              <a:gd name="connsiteY189" fmla="*/ 2421869 h 2558327"/>
              <a:gd name="connsiteX190" fmla="*/ 2022741 w 9523562"/>
              <a:gd name="connsiteY190" fmla="*/ 2519342 h 2558327"/>
              <a:gd name="connsiteX191" fmla="*/ 1834719 w 9523562"/>
              <a:gd name="connsiteY191" fmla="*/ 2558327 h 2558327"/>
              <a:gd name="connsiteX192" fmla="*/ 1634022 w 9523562"/>
              <a:gd name="connsiteY192" fmla="*/ 2513509 h 2558327"/>
              <a:gd name="connsiteX193" fmla="*/ 1524249 w 9523562"/>
              <a:gd name="connsiteY193" fmla="*/ 2398726 h 2558327"/>
              <a:gd name="connsiteX194" fmla="*/ 1498114 w 9523562"/>
              <a:gd name="connsiteY194" fmla="*/ 2204128 h 2558327"/>
              <a:gd name="connsiteX195" fmla="*/ 1498114 w 9523562"/>
              <a:gd name="connsiteY195" fmla="*/ 2119406 h 2558327"/>
              <a:gd name="connsiteX196" fmla="*/ 1787994 w 9523562"/>
              <a:gd name="connsiteY196" fmla="*/ 2119406 h 2558327"/>
              <a:gd name="connsiteX197" fmla="*/ 1787994 w 9523562"/>
              <a:gd name="connsiteY197" fmla="*/ 2264986 h 2558327"/>
              <a:gd name="connsiteX198" fmla="*/ 1795904 w 9523562"/>
              <a:gd name="connsiteY198" fmla="*/ 2334631 h 2558327"/>
              <a:gd name="connsiteX199" fmla="*/ 1823940 w 9523562"/>
              <a:gd name="connsiteY199" fmla="*/ 2347071 h 2558327"/>
              <a:gd name="connsiteX200" fmla="*/ 1855207 w 9523562"/>
              <a:gd name="connsiteY200" fmla="*/ 2329845 h 2558327"/>
              <a:gd name="connsiteX201" fmla="*/ 1865933 w 9523562"/>
              <a:gd name="connsiteY201" fmla="*/ 2273084 h 2558327"/>
              <a:gd name="connsiteX202" fmla="*/ 1850913 w 9523562"/>
              <a:gd name="connsiteY202" fmla="*/ 2161623 h 2558327"/>
              <a:gd name="connsiteX203" fmla="*/ 1713622 w 9523562"/>
              <a:gd name="connsiteY203" fmla="*/ 2060844 h 2558327"/>
              <a:gd name="connsiteX204" fmla="*/ 1571812 w 9523562"/>
              <a:gd name="connsiteY204" fmla="*/ 1957480 h 2558327"/>
              <a:gd name="connsiteX205" fmla="*/ 1512743 w 9523562"/>
              <a:gd name="connsiteY205" fmla="*/ 1866476 h 2558327"/>
              <a:gd name="connsiteX206" fmla="*/ 1489226 w 9523562"/>
              <a:gd name="connsiteY206" fmla="*/ 1718759 h 2558327"/>
              <a:gd name="connsiteX207" fmla="*/ 1522945 w 9523562"/>
              <a:gd name="connsiteY207" fmla="*/ 1529385 h 2558327"/>
              <a:gd name="connsiteX208" fmla="*/ 1631202 w 9523562"/>
              <a:gd name="connsiteY208" fmla="*/ 1434268 h 2558327"/>
              <a:gd name="connsiteX209" fmla="*/ 1809273 w 9523562"/>
              <a:gd name="connsiteY209" fmla="*/ 1400175 h 2558327"/>
              <a:gd name="connsiteX210" fmla="*/ 342609 w 9523562"/>
              <a:gd name="connsiteY210" fmla="*/ 1400175 h 2558327"/>
              <a:gd name="connsiteX211" fmla="*/ 556195 w 9523562"/>
              <a:gd name="connsiteY211" fmla="*/ 1450762 h 2558327"/>
              <a:gd name="connsiteX212" fmla="*/ 667923 w 9523562"/>
              <a:gd name="connsiteY212" fmla="*/ 1576863 h 2558327"/>
              <a:gd name="connsiteX213" fmla="*/ 694618 w 9523562"/>
              <a:gd name="connsiteY213" fmla="*/ 1806366 h 2558327"/>
              <a:gd name="connsiteX214" fmla="*/ 694618 w 9523562"/>
              <a:gd name="connsiteY214" fmla="*/ 1923190 h 2558327"/>
              <a:gd name="connsiteX215" fmla="*/ 384228 w 9523562"/>
              <a:gd name="connsiteY215" fmla="*/ 1923190 h 2558327"/>
              <a:gd name="connsiteX216" fmla="*/ 384228 w 9523562"/>
              <a:gd name="connsiteY216" fmla="*/ 1720853 h 2558327"/>
              <a:gd name="connsiteX217" fmla="*/ 377562 w 9523562"/>
              <a:gd name="connsiteY217" fmla="*/ 1626564 h 2558327"/>
              <a:gd name="connsiteX218" fmla="*/ 349296 w 9523562"/>
              <a:gd name="connsiteY218" fmla="*/ 1611432 h 2558327"/>
              <a:gd name="connsiteX219" fmla="*/ 317505 w 9523562"/>
              <a:gd name="connsiteY219" fmla="*/ 1630345 h 2558327"/>
              <a:gd name="connsiteX220" fmla="*/ 310391 w 9523562"/>
              <a:gd name="connsiteY220" fmla="*/ 1729719 h 2558327"/>
              <a:gd name="connsiteX221" fmla="*/ 310391 w 9523562"/>
              <a:gd name="connsiteY221" fmla="*/ 2233473 h 2558327"/>
              <a:gd name="connsiteX222" fmla="*/ 317457 w 9523562"/>
              <a:gd name="connsiteY222" fmla="*/ 2328788 h 2558327"/>
              <a:gd name="connsiteX223" fmla="*/ 347299 w 9523562"/>
              <a:gd name="connsiteY223" fmla="*/ 2347071 h 2558327"/>
              <a:gd name="connsiteX224" fmla="*/ 376756 w 9523562"/>
              <a:gd name="connsiteY224" fmla="*/ 2328387 h 2558327"/>
              <a:gd name="connsiteX225" fmla="*/ 384228 w 9523562"/>
              <a:gd name="connsiteY225" fmla="*/ 2223335 h 2558327"/>
              <a:gd name="connsiteX226" fmla="*/ 384228 w 9523562"/>
              <a:gd name="connsiteY226" fmla="*/ 2073599 h 2558327"/>
              <a:gd name="connsiteX227" fmla="*/ 694618 w 9523562"/>
              <a:gd name="connsiteY227" fmla="*/ 2073599 h 2558327"/>
              <a:gd name="connsiteX228" fmla="*/ 694618 w 9523562"/>
              <a:gd name="connsiteY228" fmla="*/ 2129522 h 2558327"/>
              <a:gd name="connsiteX229" fmla="*/ 669680 w 9523562"/>
              <a:gd name="connsiteY229" fmla="*/ 2373521 h 2558327"/>
              <a:gd name="connsiteX230" fmla="*/ 559496 w 9523562"/>
              <a:gd name="connsiteY230" fmla="*/ 2502843 h 2558327"/>
              <a:gd name="connsiteX231" fmla="*/ 350653 w 9523562"/>
              <a:gd name="connsiteY231" fmla="*/ 2558327 h 2558327"/>
              <a:gd name="connsiteX232" fmla="*/ 138771 w 9523562"/>
              <a:gd name="connsiteY232" fmla="*/ 2511308 h 2558327"/>
              <a:gd name="connsiteX233" fmla="*/ 27305 w 9523562"/>
              <a:gd name="connsiteY233" fmla="*/ 2381297 h 2558327"/>
              <a:gd name="connsiteX234" fmla="*/ 0 w 9523562"/>
              <a:gd name="connsiteY234" fmla="*/ 2136433 h 2558327"/>
              <a:gd name="connsiteX235" fmla="*/ 0 w 9523562"/>
              <a:gd name="connsiteY235" fmla="*/ 1819388 h 2558327"/>
              <a:gd name="connsiteX236" fmla="*/ 8263 w 9523562"/>
              <a:gd name="connsiteY236" fmla="*/ 1640066 h 2558327"/>
              <a:gd name="connsiteX237" fmla="*/ 58546 w 9523562"/>
              <a:gd name="connsiteY237" fmla="*/ 1522516 h 2558327"/>
              <a:gd name="connsiteX238" fmla="*/ 174381 w 9523562"/>
              <a:gd name="connsiteY238" fmla="*/ 1432725 h 2558327"/>
              <a:gd name="connsiteX239" fmla="*/ 342609 w 9523562"/>
              <a:gd name="connsiteY239" fmla="*/ 1400175 h 2558327"/>
              <a:gd name="connsiteX240" fmla="*/ 5842411 w 9523562"/>
              <a:gd name="connsiteY240" fmla="*/ 236553 h 2558327"/>
              <a:gd name="connsiteX241" fmla="*/ 5842411 w 9523562"/>
              <a:gd name="connsiteY241" fmla="*/ 450545 h 2558327"/>
              <a:gd name="connsiteX242" fmla="*/ 5886108 w 9523562"/>
              <a:gd name="connsiteY242" fmla="*/ 440722 h 2558327"/>
              <a:gd name="connsiteX243" fmla="*/ 5900524 w 9523562"/>
              <a:gd name="connsiteY243" fmla="*/ 366345 h 2558327"/>
              <a:gd name="connsiteX244" fmla="*/ 5900524 w 9523562"/>
              <a:gd name="connsiteY244" fmla="*/ 306673 h 2558327"/>
              <a:gd name="connsiteX245" fmla="*/ 5886209 w 9523562"/>
              <a:gd name="connsiteY245" fmla="*/ 248998 h 2558327"/>
              <a:gd name="connsiteX246" fmla="*/ 5842411 w 9523562"/>
              <a:gd name="connsiteY246" fmla="*/ 236553 h 2558327"/>
              <a:gd name="connsiteX247" fmla="*/ 5094088 w 9523562"/>
              <a:gd name="connsiteY247" fmla="*/ 211257 h 2558327"/>
              <a:gd name="connsiteX248" fmla="*/ 5071591 w 9523562"/>
              <a:gd name="connsiteY248" fmla="*/ 223365 h 2558327"/>
              <a:gd name="connsiteX249" fmla="*/ 5063366 w 9523562"/>
              <a:gd name="connsiteY249" fmla="*/ 315486 h 2558327"/>
              <a:gd name="connsiteX250" fmla="*/ 5063366 w 9523562"/>
              <a:gd name="connsiteY250" fmla="*/ 821911 h 2558327"/>
              <a:gd name="connsiteX251" fmla="*/ 5068920 w 9523562"/>
              <a:gd name="connsiteY251" fmla="*/ 930792 h 2558327"/>
              <a:gd name="connsiteX252" fmla="*/ 5092102 w 9523562"/>
              <a:gd name="connsiteY252" fmla="*/ 946896 h 2558327"/>
              <a:gd name="connsiteX253" fmla="*/ 5116607 w 9523562"/>
              <a:gd name="connsiteY253" fmla="*/ 926925 h 2558327"/>
              <a:gd name="connsiteX254" fmla="*/ 5122846 w 9523562"/>
              <a:gd name="connsiteY254" fmla="*/ 813867 h 2558327"/>
              <a:gd name="connsiteX255" fmla="*/ 5122846 w 9523562"/>
              <a:gd name="connsiteY255" fmla="*/ 315486 h 2558327"/>
              <a:gd name="connsiteX256" fmla="*/ 5116661 w 9523562"/>
              <a:gd name="connsiteY256" fmla="*/ 226997 h 2558327"/>
              <a:gd name="connsiteX257" fmla="*/ 5094088 w 9523562"/>
              <a:gd name="connsiteY257" fmla="*/ 211257 h 2558327"/>
              <a:gd name="connsiteX258" fmla="*/ 6684546 w 9523562"/>
              <a:gd name="connsiteY258" fmla="*/ 23245 h 2558327"/>
              <a:gd name="connsiteX259" fmla="*/ 7183631 w 9523562"/>
              <a:gd name="connsiteY259" fmla="*/ 23245 h 2558327"/>
              <a:gd name="connsiteX260" fmla="*/ 7183631 w 9523562"/>
              <a:gd name="connsiteY260" fmla="*/ 268002 h 2558327"/>
              <a:gd name="connsiteX261" fmla="*/ 6994936 w 9523562"/>
              <a:gd name="connsiteY261" fmla="*/ 268002 h 2558327"/>
              <a:gd name="connsiteX262" fmla="*/ 6994936 w 9523562"/>
              <a:gd name="connsiteY262" fmla="*/ 446443 h 2558327"/>
              <a:gd name="connsiteX263" fmla="*/ 7171325 w 9523562"/>
              <a:gd name="connsiteY263" fmla="*/ 446443 h 2558327"/>
              <a:gd name="connsiteX264" fmla="*/ 7171325 w 9523562"/>
              <a:gd name="connsiteY264" fmla="*/ 680261 h 2558327"/>
              <a:gd name="connsiteX265" fmla="*/ 6994936 w 9523562"/>
              <a:gd name="connsiteY265" fmla="*/ 680261 h 2558327"/>
              <a:gd name="connsiteX266" fmla="*/ 6994936 w 9523562"/>
              <a:gd name="connsiteY266" fmla="*/ 890834 h 2558327"/>
              <a:gd name="connsiteX267" fmla="*/ 7202090 w 9523562"/>
              <a:gd name="connsiteY267" fmla="*/ 890834 h 2558327"/>
              <a:gd name="connsiteX268" fmla="*/ 7202090 w 9523562"/>
              <a:gd name="connsiteY268" fmla="*/ 1135591 h 2558327"/>
              <a:gd name="connsiteX269" fmla="*/ 6684546 w 9523562"/>
              <a:gd name="connsiteY269" fmla="*/ 1135591 h 2558327"/>
              <a:gd name="connsiteX270" fmla="*/ 6284496 w 9523562"/>
              <a:gd name="connsiteY270" fmla="*/ 23245 h 2558327"/>
              <a:gd name="connsiteX271" fmla="*/ 6594886 w 9523562"/>
              <a:gd name="connsiteY271" fmla="*/ 23245 h 2558327"/>
              <a:gd name="connsiteX272" fmla="*/ 6594886 w 9523562"/>
              <a:gd name="connsiteY272" fmla="*/ 1135591 h 2558327"/>
              <a:gd name="connsiteX273" fmla="*/ 6284496 w 9523562"/>
              <a:gd name="connsiteY273" fmla="*/ 1135591 h 2558327"/>
              <a:gd name="connsiteX274" fmla="*/ 5532021 w 9523562"/>
              <a:gd name="connsiteY274" fmla="*/ 23245 h 2558327"/>
              <a:gd name="connsiteX275" fmla="*/ 5745531 w 9523562"/>
              <a:gd name="connsiteY275" fmla="*/ 23245 h 2558327"/>
              <a:gd name="connsiteX276" fmla="*/ 6020915 w 9523562"/>
              <a:gd name="connsiteY276" fmla="*/ 39509 h 2558327"/>
              <a:gd name="connsiteX277" fmla="*/ 6142952 w 9523562"/>
              <a:gd name="connsiteY277" fmla="*/ 123217 h 2558327"/>
              <a:gd name="connsiteX278" fmla="*/ 6190404 w 9523562"/>
              <a:gd name="connsiteY278" fmla="*/ 333358 h 2558327"/>
              <a:gd name="connsiteX279" fmla="*/ 6155659 w 9523562"/>
              <a:gd name="connsiteY279" fmla="*/ 512279 h 2558327"/>
              <a:gd name="connsiteX280" fmla="*/ 6034888 w 9523562"/>
              <a:gd name="connsiteY280" fmla="*/ 562145 h 2558327"/>
              <a:gd name="connsiteX281" fmla="*/ 6143823 w 9523562"/>
              <a:gd name="connsiteY281" fmla="*/ 602674 h 2558327"/>
              <a:gd name="connsiteX282" fmla="*/ 6182830 w 9523562"/>
              <a:gd name="connsiteY282" fmla="*/ 672009 h 2558327"/>
              <a:gd name="connsiteX283" fmla="*/ 6190404 w 9523562"/>
              <a:gd name="connsiteY283" fmla="*/ 835958 h 2558327"/>
              <a:gd name="connsiteX284" fmla="*/ 6190404 w 9523562"/>
              <a:gd name="connsiteY284" fmla="*/ 1135591 h 2558327"/>
              <a:gd name="connsiteX285" fmla="*/ 5900524 w 9523562"/>
              <a:gd name="connsiteY285" fmla="*/ 1135591 h 2558327"/>
              <a:gd name="connsiteX286" fmla="*/ 5900524 w 9523562"/>
              <a:gd name="connsiteY286" fmla="*/ 761661 h 2558327"/>
              <a:gd name="connsiteX287" fmla="*/ 5889783 w 9523562"/>
              <a:gd name="connsiteY287" fmla="*/ 662918 h 2558327"/>
              <a:gd name="connsiteX288" fmla="*/ 5842411 w 9523562"/>
              <a:gd name="connsiteY288" fmla="*/ 646761 h 2558327"/>
              <a:gd name="connsiteX289" fmla="*/ 5842411 w 9523562"/>
              <a:gd name="connsiteY289" fmla="*/ 1135591 h 2558327"/>
              <a:gd name="connsiteX290" fmla="*/ 5532021 w 9523562"/>
              <a:gd name="connsiteY290" fmla="*/ 1135591 h 2558327"/>
              <a:gd name="connsiteX291" fmla="*/ 4064938 w 9523562"/>
              <a:gd name="connsiteY291" fmla="*/ 23245 h 2558327"/>
              <a:gd name="connsiteX292" fmla="*/ 4709648 w 9523562"/>
              <a:gd name="connsiteY292" fmla="*/ 23245 h 2558327"/>
              <a:gd name="connsiteX293" fmla="*/ 4709648 w 9523562"/>
              <a:gd name="connsiteY293" fmla="*/ 268002 h 2558327"/>
              <a:gd name="connsiteX294" fmla="*/ 4542146 w 9523562"/>
              <a:gd name="connsiteY294" fmla="*/ 268002 h 2558327"/>
              <a:gd name="connsiteX295" fmla="*/ 4542146 w 9523562"/>
              <a:gd name="connsiteY295" fmla="*/ 1135591 h 2558327"/>
              <a:gd name="connsiteX296" fmla="*/ 4231756 w 9523562"/>
              <a:gd name="connsiteY296" fmla="*/ 1135591 h 2558327"/>
              <a:gd name="connsiteX297" fmla="*/ 4231756 w 9523562"/>
              <a:gd name="connsiteY297" fmla="*/ 268002 h 2558327"/>
              <a:gd name="connsiteX298" fmla="*/ 4064938 w 9523562"/>
              <a:gd name="connsiteY298" fmla="*/ 268002 h 2558327"/>
              <a:gd name="connsiteX299" fmla="*/ 3417238 w 9523562"/>
              <a:gd name="connsiteY299" fmla="*/ 23245 h 2558327"/>
              <a:gd name="connsiteX300" fmla="*/ 4061948 w 9523562"/>
              <a:gd name="connsiteY300" fmla="*/ 23245 h 2558327"/>
              <a:gd name="connsiteX301" fmla="*/ 4061948 w 9523562"/>
              <a:gd name="connsiteY301" fmla="*/ 268002 h 2558327"/>
              <a:gd name="connsiteX302" fmla="*/ 3894446 w 9523562"/>
              <a:gd name="connsiteY302" fmla="*/ 268002 h 2558327"/>
              <a:gd name="connsiteX303" fmla="*/ 3894446 w 9523562"/>
              <a:gd name="connsiteY303" fmla="*/ 1135591 h 2558327"/>
              <a:gd name="connsiteX304" fmla="*/ 3584056 w 9523562"/>
              <a:gd name="connsiteY304" fmla="*/ 1135591 h 2558327"/>
              <a:gd name="connsiteX305" fmla="*/ 3584056 w 9523562"/>
              <a:gd name="connsiteY305" fmla="*/ 268002 h 2558327"/>
              <a:gd name="connsiteX306" fmla="*/ 3417238 w 9523562"/>
              <a:gd name="connsiteY306" fmla="*/ 268002 h 2558327"/>
              <a:gd name="connsiteX307" fmla="*/ 3055521 w 9523562"/>
              <a:gd name="connsiteY307" fmla="*/ 23245 h 2558327"/>
              <a:gd name="connsiteX308" fmla="*/ 3365911 w 9523562"/>
              <a:gd name="connsiteY308" fmla="*/ 23245 h 2558327"/>
              <a:gd name="connsiteX309" fmla="*/ 3365911 w 9523562"/>
              <a:gd name="connsiteY309" fmla="*/ 1135591 h 2558327"/>
              <a:gd name="connsiteX310" fmla="*/ 3055521 w 9523562"/>
              <a:gd name="connsiteY310" fmla="*/ 1135591 h 2558327"/>
              <a:gd name="connsiteX311" fmla="*/ 2248989 w 9523562"/>
              <a:gd name="connsiteY311" fmla="*/ 23245 h 2558327"/>
              <a:gd name="connsiteX312" fmla="*/ 2572807 w 9523562"/>
              <a:gd name="connsiteY312" fmla="*/ 23245 h 2558327"/>
              <a:gd name="connsiteX313" fmla="*/ 2633708 w 9523562"/>
              <a:gd name="connsiteY313" fmla="*/ 781883 h 2558327"/>
              <a:gd name="connsiteX314" fmla="*/ 2667208 w 9523562"/>
              <a:gd name="connsiteY314" fmla="*/ 234459 h 2558327"/>
              <a:gd name="connsiteX315" fmla="*/ 2687046 w 9523562"/>
              <a:gd name="connsiteY315" fmla="*/ 23245 h 2558327"/>
              <a:gd name="connsiteX316" fmla="*/ 3011291 w 9523562"/>
              <a:gd name="connsiteY316" fmla="*/ 23245 h 2558327"/>
              <a:gd name="connsiteX317" fmla="*/ 2865763 w 9523562"/>
              <a:gd name="connsiteY317" fmla="*/ 1135591 h 2558327"/>
              <a:gd name="connsiteX318" fmla="*/ 2413606 w 9523562"/>
              <a:gd name="connsiteY318" fmla="*/ 1135591 h 2558327"/>
              <a:gd name="connsiteX319" fmla="*/ 5092764 w 9523562"/>
              <a:gd name="connsiteY319" fmla="*/ 0 h 2558327"/>
              <a:gd name="connsiteX320" fmla="*/ 5255175 w 9523562"/>
              <a:gd name="connsiteY320" fmla="*/ 29831 h 2558327"/>
              <a:gd name="connsiteX321" fmla="*/ 5372132 w 9523562"/>
              <a:gd name="connsiteY321" fmla="*/ 119601 h 2558327"/>
              <a:gd name="connsiteX322" fmla="*/ 5424877 w 9523562"/>
              <a:gd name="connsiteY322" fmla="*/ 249276 h 2558327"/>
              <a:gd name="connsiteX323" fmla="*/ 5433236 w 9523562"/>
              <a:gd name="connsiteY323" fmla="*/ 486235 h 2558327"/>
              <a:gd name="connsiteX324" fmla="*/ 5433236 w 9523562"/>
              <a:gd name="connsiteY324" fmla="*/ 671918 h 2558327"/>
              <a:gd name="connsiteX325" fmla="*/ 5425240 w 9523562"/>
              <a:gd name="connsiteY325" fmla="*/ 905806 h 2558327"/>
              <a:gd name="connsiteX326" fmla="*/ 5374552 w 9523562"/>
              <a:gd name="connsiteY326" fmla="*/ 1035758 h 2558327"/>
              <a:gd name="connsiteX327" fmla="*/ 5259768 w 9523562"/>
              <a:gd name="connsiteY327" fmla="*/ 1126623 h 2558327"/>
              <a:gd name="connsiteX328" fmla="*/ 5092764 w 9523562"/>
              <a:gd name="connsiteY328" fmla="*/ 1158153 h 2558327"/>
              <a:gd name="connsiteX329" fmla="*/ 4930347 w 9523562"/>
              <a:gd name="connsiteY329" fmla="*/ 1128514 h 2558327"/>
              <a:gd name="connsiteX330" fmla="*/ 4813865 w 9523562"/>
              <a:gd name="connsiteY330" fmla="*/ 1038952 h 2558327"/>
              <a:gd name="connsiteX331" fmla="*/ 4761233 w 9523562"/>
              <a:gd name="connsiteY331" fmla="*/ 910111 h 2558327"/>
              <a:gd name="connsiteX332" fmla="*/ 4752975 w 9523562"/>
              <a:gd name="connsiteY332" fmla="*/ 671918 h 2558327"/>
              <a:gd name="connsiteX333" fmla="*/ 4752975 w 9523562"/>
              <a:gd name="connsiteY333" fmla="*/ 486235 h 2558327"/>
              <a:gd name="connsiteX334" fmla="*/ 4760869 w 9523562"/>
              <a:gd name="connsiteY334" fmla="*/ 251466 h 2558327"/>
              <a:gd name="connsiteX335" fmla="*/ 4811445 w 9523562"/>
              <a:gd name="connsiteY335" fmla="*/ 122416 h 2558327"/>
              <a:gd name="connsiteX336" fmla="*/ 4926266 w 9523562"/>
              <a:gd name="connsiteY336" fmla="*/ 31545 h 2558327"/>
              <a:gd name="connsiteX337" fmla="*/ 5092764 w 9523562"/>
              <a:gd name="connsiteY337" fmla="*/ 0 h 255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</a:cxnLst>
            <a:rect l="l" t="t" r="r" b="b"/>
            <a:pathLst>
              <a:path w="9523562" h="2558327">
                <a:moveTo>
                  <a:pt x="9152111" y="1692683"/>
                </a:moveTo>
                <a:cubicBezTo>
                  <a:pt x="9135461" y="1893158"/>
                  <a:pt x="9123397" y="2036082"/>
                  <a:pt x="9115919" y="2121457"/>
                </a:cubicBezTo>
                <a:lnTo>
                  <a:pt x="9184191" y="2121457"/>
                </a:lnTo>
                <a:cubicBezTo>
                  <a:pt x="9170503" y="2009105"/>
                  <a:pt x="9159809" y="1866181"/>
                  <a:pt x="9152111" y="1692683"/>
                </a:cubicBezTo>
                <a:close/>
                <a:moveTo>
                  <a:pt x="5237337" y="1692683"/>
                </a:moveTo>
                <a:cubicBezTo>
                  <a:pt x="5220686" y="1893158"/>
                  <a:pt x="5208622" y="2036082"/>
                  <a:pt x="5201144" y="2121457"/>
                </a:cubicBezTo>
                <a:lnTo>
                  <a:pt x="5269416" y="2121457"/>
                </a:lnTo>
                <a:cubicBezTo>
                  <a:pt x="5255728" y="2009105"/>
                  <a:pt x="5245035" y="1866181"/>
                  <a:pt x="5237337" y="1692683"/>
                </a:cubicBezTo>
                <a:close/>
                <a:moveTo>
                  <a:pt x="2541761" y="1692683"/>
                </a:moveTo>
                <a:cubicBezTo>
                  <a:pt x="2525111" y="1893158"/>
                  <a:pt x="2513047" y="2036082"/>
                  <a:pt x="2505570" y="2121457"/>
                </a:cubicBezTo>
                <a:lnTo>
                  <a:pt x="2573841" y="2121457"/>
                </a:lnTo>
                <a:cubicBezTo>
                  <a:pt x="2560154" y="2009105"/>
                  <a:pt x="2549460" y="1866181"/>
                  <a:pt x="2541761" y="1692683"/>
                </a:cubicBezTo>
                <a:close/>
                <a:moveTo>
                  <a:pt x="1093962" y="1692683"/>
                </a:moveTo>
                <a:cubicBezTo>
                  <a:pt x="1077312" y="1893158"/>
                  <a:pt x="1065247" y="2036082"/>
                  <a:pt x="1057770" y="2121457"/>
                </a:cubicBezTo>
                <a:lnTo>
                  <a:pt x="1126041" y="2121457"/>
                </a:lnTo>
                <a:cubicBezTo>
                  <a:pt x="1112354" y="2009105"/>
                  <a:pt x="1101660" y="1866181"/>
                  <a:pt x="1093962" y="1692683"/>
                </a:cubicBezTo>
                <a:close/>
                <a:moveTo>
                  <a:pt x="7814086" y="1636728"/>
                </a:moveTo>
                <a:lnTo>
                  <a:pt x="7814086" y="1850720"/>
                </a:lnTo>
                <a:cubicBezTo>
                  <a:pt x="7833606" y="1850720"/>
                  <a:pt x="7848172" y="1847445"/>
                  <a:pt x="7857782" y="1840897"/>
                </a:cubicBezTo>
                <a:cubicBezTo>
                  <a:pt x="7867393" y="1834349"/>
                  <a:pt x="7872198" y="1809556"/>
                  <a:pt x="7872198" y="1766520"/>
                </a:cubicBezTo>
                <a:lnTo>
                  <a:pt x="7872198" y="1706848"/>
                </a:lnTo>
                <a:cubicBezTo>
                  <a:pt x="7872198" y="1676695"/>
                  <a:pt x="7867426" y="1657470"/>
                  <a:pt x="7857884" y="1649173"/>
                </a:cubicBezTo>
                <a:cubicBezTo>
                  <a:pt x="7848340" y="1640876"/>
                  <a:pt x="7833742" y="1636728"/>
                  <a:pt x="7814086" y="1636728"/>
                </a:cubicBezTo>
                <a:close/>
                <a:moveTo>
                  <a:pt x="4489861" y="1636728"/>
                </a:moveTo>
                <a:lnTo>
                  <a:pt x="4489861" y="1850720"/>
                </a:lnTo>
                <a:cubicBezTo>
                  <a:pt x="4509381" y="1850720"/>
                  <a:pt x="4523947" y="1847445"/>
                  <a:pt x="4533558" y="1840897"/>
                </a:cubicBezTo>
                <a:cubicBezTo>
                  <a:pt x="4543168" y="1834349"/>
                  <a:pt x="4547974" y="1809556"/>
                  <a:pt x="4547974" y="1766520"/>
                </a:cubicBezTo>
                <a:lnTo>
                  <a:pt x="4547974" y="1706848"/>
                </a:lnTo>
                <a:cubicBezTo>
                  <a:pt x="4547974" y="1676695"/>
                  <a:pt x="4543202" y="1657470"/>
                  <a:pt x="4533659" y="1649173"/>
                </a:cubicBezTo>
                <a:cubicBezTo>
                  <a:pt x="4524116" y="1640876"/>
                  <a:pt x="4509517" y="1636728"/>
                  <a:pt x="4489861" y="1636728"/>
                </a:cubicBezTo>
                <a:close/>
                <a:moveTo>
                  <a:pt x="8927779" y="1423420"/>
                </a:moveTo>
                <a:lnTo>
                  <a:pt x="9360068" y="1423420"/>
                </a:lnTo>
                <a:lnTo>
                  <a:pt x="9523562" y="2535766"/>
                </a:lnTo>
                <a:lnTo>
                  <a:pt x="9208173" y="2535766"/>
                </a:lnTo>
                <a:lnTo>
                  <a:pt x="9193046" y="2340918"/>
                </a:lnTo>
                <a:lnTo>
                  <a:pt x="9117275" y="2340918"/>
                </a:lnTo>
                <a:lnTo>
                  <a:pt x="9100985" y="2535766"/>
                </a:lnTo>
                <a:lnTo>
                  <a:pt x="8782455" y="2535766"/>
                </a:lnTo>
                <a:close/>
                <a:moveTo>
                  <a:pt x="8208313" y="1423420"/>
                </a:moveTo>
                <a:lnTo>
                  <a:pt x="8853023" y="1423420"/>
                </a:lnTo>
                <a:lnTo>
                  <a:pt x="8853023" y="1668177"/>
                </a:lnTo>
                <a:lnTo>
                  <a:pt x="8685522" y="1668177"/>
                </a:lnTo>
                <a:lnTo>
                  <a:pt x="8685522" y="2535766"/>
                </a:lnTo>
                <a:lnTo>
                  <a:pt x="8375131" y="2535766"/>
                </a:lnTo>
                <a:lnTo>
                  <a:pt x="8375131" y="1668177"/>
                </a:lnTo>
                <a:lnTo>
                  <a:pt x="8208313" y="1668177"/>
                </a:lnTo>
                <a:close/>
                <a:moveTo>
                  <a:pt x="7503696" y="1423420"/>
                </a:moveTo>
                <a:lnTo>
                  <a:pt x="7717206" y="1423420"/>
                </a:lnTo>
                <a:cubicBezTo>
                  <a:pt x="7851072" y="1423420"/>
                  <a:pt x="7942867" y="1428841"/>
                  <a:pt x="7992591" y="1439684"/>
                </a:cubicBezTo>
                <a:cubicBezTo>
                  <a:pt x="8042313" y="1450527"/>
                  <a:pt x="8082992" y="1478430"/>
                  <a:pt x="8114627" y="1523392"/>
                </a:cubicBezTo>
                <a:cubicBezTo>
                  <a:pt x="8146261" y="1568355"/>
                  <a:pt x="8162078" y="1638402"/>
                  <a:pt x="8162078" y="1733533"/>
                </a:cubicBezTo>
                <a:cubicBezTo>
                  <a:pt x="8162078" y="1820759"/>
                  <a:pt x="8150497" y="1880399"/>
                  <a:pt x="8127334" y="1912454"/>
                </a:cubicBezTo>
                <a:cubicBezTo>
                  <a:pt x="8104170" y="1944508"/>
                  <a:pt x="8063914" y="1961130"/>
                  <a:pt x="8006563" y="1962320"/>
                </a:cubicBezTo>
                <a:cubicBezTo>
                  <a:pt x="8058230" y="1964022"/>
                  <a:pt x="8094542" y="1977531"/>
                  <a:pt x="8115498" y="2002849"/>
                </a:cubicBezTo>
                <a:cubicBezTo>
                  <a:pt x="8136453" y="2028166"/>
                  <a:pt x="8149455" y="2051278"/>
                  <a:pt x="8154505" y="2072184"/>
                </a:cubicBezTo>
                <a:cubicBezTo>
                  <a:pt x="8159554" y="2093089"/>
                  <a:pt x="8162078" y="2147739"/>
                  <a:pt x="8162078" y="2236133"/>
                </a:cubicBezTo>
                <a:lnTo>
                  <a:pt x="8162078" y="2535766"/>
                </a:lnTo>
                <a:lnTo>
                  <a:pt x="7872198" y="2535766"/>
                </a:lnTo>
                <a:lnTo>
                  <a:pt x="7872198" y="2161836"/>
                </a:lnTo>
                <a:cubicBezTo>
                  <a:pt x="7872198" y="2106779"/>
                  <a:pt x="7868618" y="2073864"/>
                  <a:pt x="7861458" y="2063093"/>
                </a:cubicBezTo>
                <a:cubicBezTo>
                  <a:pt x="7854296" y="2052321"/>
                  <a:pt x="7838506" y="2046936"/>
                  <a:pt x="7814086" y="2046936"/>
                </a:cubicBezTo>
                <a:lnTo>
                  <a:pt x="7814086" y="2535766"/>
                </a:lnTo>
                <a:lnTo>
                  <a:pt x="7503696" y="2535766"/>
                </a:lnTo>
                <a:close/>
                <a:moveTo>
                  <a:pt x="6922671" y="1423420"/>
                </a:moveTo>
                <a:lnTo>
                  <a:pt x="7421756" y="1423420"/>
                </a:lnTo>
                <a:lnTo>
                  <a:pt x="7421756" y="1668177"/>
                </a:lnTo>
                <a:lnTo>
                  <a:pt x="7233061" y="1668177"/>
                </a:lnTo>
                <a:lnTo>
                  <a:pt x="7233061" y="1846618"/>
                </a:lnTo>
                <a:lnTo>
                  <a:pt x="7409450" y="1846618"/>
                </a:lnTo>
                <a:lnTo>
                  <a:pt x="7409450" y="2080436"/>
                </a:lnTo>
                <a:lnTo>
                  <a:pt x="7233061" y="2080436"/>
                </a:lnTo>
                <a:lnTo>
                  <a:pt x="7233061" y="2291009"/>
                </a:lnTo>
                <a:lnTo>
                  <a:pt x="7440216" y="2291009"/>
                </a:lnTo>
                <a:lnTo>
                  <a:pt x="7440216" y="2535766"/>
                </a:lnTo>
                <a:lnTo>
                  <a:pt x="6922671" y="2535766"/>
                </a:lnTo>
                <a:close/>
                <a:moveTo>
                  <a:pt x="6370221" y="1423420"/>
                </a:moveTo>
                <a:lnTo>
                  <a:pt x="6876143" y="1423420"/>
                </a:lnTo>
                <a:lnTo>
                  <a:pt x="6876143" y="1668177"/>
                </a:lnTo>
                <a:lnTo>
                  <a:pt x="6680611" y="1668177"/>
                </a:lnTo>
                <a:lnTo>
                  <a:pt x="6680611" y="1846618"/>
                </a:lnTo>
                <a:lnTo>
                  <a:pt x="6854949" y="1846618"/>
                </a:lnTo>
                <a:lnTo>
                  <a:pt x="6854949" y="2080436"/>
                </a:lnTo>
                <a:lnTo>
                  <a:pt x="6680611" y="2080436"/>
                </a:lnTo>
                <a:lnTo>
                  <a:pt x="6680611" y="2535766"/>
                </a:lnTo>
                <a:lnTo>
                  <a:pt x="6370221" y="2535766"/>
                </a:lnTo>
                <a:close/>
                <a:moveTo>
                  <a:pt x="5013005" y="1423420"/>
                </a:moveTo>
                <a:lnTo>
                  <a:pt x="5445293" y="1423420"/>
                </a:lnTo>
                <a:lnTo>
                  <a:pt x="5608788" y="2535766"/>
                </a:lnTo>
                <a:lnTo>
                  <a:pt x="5293399" y="2535766"/>
                </a:lnTo>
                <a:lnTo>
                  <a:pt x="5278272" y="2340918"/>
                </a:lnTo>
                <a:lnTo>
                  <a:pt x="5202501" y="2340918"/>
                </a:lnTo>
                <a:lnTo>
                  <a:pt x="5186210" y="2535766"/>
                </a:lnTo>
                <a:lnTo>
                  <a:pt x="4867680" y="2535766"/>
                </a:lnTo>
                <a:close/>
                <a:moveTo>
                  <a:pt x="4179470" y="1423420"/>
                </a:moveTo>
                <a:lnTo>
                  <a:pt x="4392981" y="1423420"/>
                </a:lnTo>
                <a:cubicBezTo>
                  <a:pt x="4526847" y="1423420"/>
                  <a:pt x="4618642" y="1428841"/>
                  <a:pt x="4668365" y="1439684"/>
                </a:cubicBezTo>
                <a:cubicBezTo>
                  <a:pt x="4718088" y="1450527"/>
                  <a:pt x="4758767" y="1478430"/>
                  <a:pt x="4790402" y="1523392"/>
                </a:cubicBezTo>
                <a:cubicBezTo>
                  <a:pt x="4822037" y="1568355"/>
                  <a:pt x="4837854" y="1638402"/>
                  <a:pt x="4837854" y="1733533"/>
                </a:cubicBezTo>
                <a:cubicBezTo>
                  <a:pt x="4837854" y="1820759"/>
                  <a:pt x="4826272" y="1880399"/>
                  <a:pt x="4803109" y="1912454"/>
                </a:cubicBezTo>
                <a:cubicBezTo>
                  <a:pt x="4779946" y="1944508"/>
                  <a:pt x="4739689" y="1961130"/>
                  <a:pt x="4682338" y="1962320"/>
                </a:cubicBezTo>
                <a:cubicBezTo>
                  <a:pt x="4734005" y="1964022"/>
                  <a:pt x="4770317" y="1977531"/>
                  <a:pt x="4791273" y="2002849"/>
                </a:cubicBezTo>
                <a:cubicBezTo>
                  <a:pt x="4812228" y="2028166"/>
                  <a:pt x="4825231" y="2051278"/>
                  <a:pt x="4830280" y="2072184"/>
                </a:cubicBezTo>
                <a:cubicBezTo>
                  <a:pt x="4835329" y="2093089"/>
                  <a:pt x="4837854" y="2147739"/>
                  <a:pt x="4837854" y="2236133"/>
                </a:cubicBezTo>
                <a:lnTo>
                  <a:pt x="4837854" y="2535766"/>
                </a:lnTo>
                <a:lnTo>
                  <a:pt x="4547974" y="2535766"/>
                </a:lnTo>
                <a:lnTo>
                  <a:pt x="4547974" y="2161836"/>
                </a:lnTo>
                <a:cubicBezTo>
                  <a:pt x="4547974" y="2106779"/>
                  <a:pt x="4544393" y="2073864"/>
                  <a:pt x="4537233" y="2063093"/>
                </a:cubicBezTo>
                <a:cubicBezTo>
                  <a:pt x="4530071" y="2052321"/>
                  <a:pt x="4514281" y="2046936"/>
                  <a:pt x="4489861" y="2046936"/>
                </a:cubicBezTo>
                <a:lnTo>
                  <a:pt x="4489861" y="2535766"/>
                </a:lnTo>
                <a:lnTo>
                  <a:pt x="4179470" y="2535766"/>
                </a:lnTo>
                <a:close/>
                <a:moveTo>
                  <a:pt x="3493438" y="1423420"/>
                </a:moveTo>
                <a:lnTo>
                  <a:pt x="4138148" y="1423420"/>
                </a:lnTo>
                <a:lnTo>
                  <a:pt x="4138148" y="1668177"/>
                </a:lnTo>
                <a:lnTo>
                  <a:pt x="3970646" y="1668177"/>
                </a:lnTo>
                <a:lnTo>
                  <a:pt x="3970646" y="2535766"/>
                </a:lnTo>
                <a:lnTo>
                  <a:pt x="3660255" y="2535766"/>
                </a:lnTo>
                <a:lnTo>
                  <a:pt x="3660255" y="1668177"/>
                </a:lnTo>
                <a:lnTo>
                  <a:pt x="3493438" y="1668177"/>
                </a:lnTo>
                <a:close/>
                <a:moveTo>
                  <a:pt x="2317429" y="1423420"/>
                </a:moveTo>
                <a:lnTo>
                  <a:pt x="2749718" y="1423420"/>
                </a:lnTo>
                <a:lnTo>
                  <a:pt x="2913213" y="2535766"/>
                </a:lnTo>
                <a:lnTo>
                  <a:pt x="2597823" y="2535766"/>
                </a:lnTo>
                <a:lnTo>
                  <a:pt x="2582697" y="2340918"/>
                </a:lnTo>
                <a:lnTo>
                  <a:pt x="2506926" y="2340918"/>
                </a:lnTo>
                <a:lnTo>
                  <a:pt x="2490635" y="2535766"/>
                </a:lnTo>
                <a:lnTo>
                  <a:pt x="2172105" y="2535766"/>
                </a:lnTo>
                <a:close/>
                <a:moveTo>
                  <a:pt x="869630" y="1423420"/>
                </a:moveTo>
                <a:lnTo>
                  <a:pt x="1301918" y="1423420"/>
                </a:lnTo>
                <a:lnTo>
                  <a:pt x="1465414" y="2535766"/>
                </a:lnTo>
                <a:lnTo>
                  <a:pt x="1150024" y="2535766"/>
                </a:lnTo>
                <a:lnTo>
                  <a:pt x="1134897" y="2340918"/>
                </a:lnTo>
                <a:lnTo>
                  <a:pt x="1059126" y="2340918"/>
                </a:lnTo>
                <a:lnTo>
                  <a:pt x="1042835" y="2535766"/>
                </a:lnTo>
                <a:lnTo>
                  <a:pt x="724305" y="2535766"/>
                </a:lnTo>
                <a:close/>
                <a:moveTo>
                  <a:pt x="3268022" y="1402226"/>
                </a:moveTo>
                <a:lnTo>
                  <a:pt x="3496456" y="1402226"/>
                </a:lnTo>
                <a:lnTo>
                  <a:pt x="3170330" y="2556276"/>
                </a:lnTo>
                <a:lnTo>
                  <a:pt x="2940646" y="2556276"/>
                </a:lnTo>
                <a:close/>
                <a:moveTo>
                  <a:pt x="5943123" y="1400175"/>
                </a:moveTo>
                <a:cubicBezTo>
                  <a:pt x="6018449" y="1400175"/>
                  <a:pt x="6083254" y="1412634"/>
                  <a:pt x="6137538" y="1437553"/>
                </a:cubicBezTo>
                <a:cubicBezTo>
                  <a:pt x="6191823" y="1462472"/>
                  <a:pt x="6227900" y="1494117"/>
                  <a:pt x="6245768" y="1532488"/>
                </a:cubicBezTo>
                <a:cubicBezTo>
                  <a:pt x="6263636" y="1570860"/>
                  <a:pt x="6272571" y="1634143"/>
                  <a:pt x="6272571" y="1722338"/>
                </a:cubicBezTo>
                <a:lnTo>
                  <a:pt x="6272571" y="1778933"/>
                </a:lnTo>
                <a:lnTo>
                  <a:pt x="5982691" y="1778933"/>
                </a:lnTo>
                <a:lnTo>
                  <a:pt x="5982691" y="1684863"/>
                </a:lnTo>
                <a:cubicBezTo>
                  <a:pt x="5982691" y="1650295"/>
                  <a:pt x="5980330" y="1629414"/>
                  <a:pt x="5975608" y="1622221"/>
                </a:cubicBezTo>
                <a:cubicBezTo>
                  <a:pt x="5970886" y="1615028"/>
                  <a:pt x="5963202" y="1611432"/>
                  <a:pt x="5952555" y="1611432"/>
                </a:cubicBezTo>
                <a:cubicBezTo>
                  <a:pt x="5940933" y="1611432"/>
                  <a:pt x="5931769" y="1616713"/>
                  <a:pt x="5925064" y="1627274"/>
                </a:cubicBezTo>
                <a:cubicBezTo>
                  <a:pt x="5918359" y="1637835"/>
                  <a:pt x="5915007" y="1655832"/>
                  <a:pt x="5915007" y="1681263"/>
                </a:cubicBezTo>
                <a:cubicBezTo>
                  <a:pt x="5915007" y="1715255"/>
                  <a:pt x="5918563" y="1738760"/>
                  <a:pt x="5925678" y="1751778"/>
                </a:cubicBezTo>
                <a:cubicBezTo>
                  <a:pt x="5935677" y="1770957"/>
                  <a:pt x="5954389" y="1792197"/>
                  <a:pt x="5981815" y="1815499"/>
                </a:cubicBezTo>
                <a:cubicBezTo>
                  <a:pt x="6123201" y="1893083"/>
                  <a:pt x="6210659" y="1956430"/>
                  <a:pt x="6244187" y="2005541"/>
                </a:cubicBezTo>
                <a:cubicBezTo>
                  <a:pt x="6278606" y="2055984"/>
                  <a:pt x="6295816" y="2135614"/>
                  <a:pt x="6295816" y="2244433"/>
                </a:cubicBezTo>
                <a:cubicBezTo>
                  <a:pt x="6295816" y="2323733"/>
                  <a:pt x="6286189" y="2382878"/>
                  <a:pt x="6266936" y="2421869"/>
                </a:cubicBezTo>
                <a:cubicBezTo>
                  <a:pt x="6247682" y="2460860"/>
                  <a:pt x="6210901" y="2493351"/>
                  <a:pt x="6156591" y="2519342"/>
                </a:cubicBezTo>
                <a:cubicBezTo>
                  <a:pt x="6102281" y="2545332"/>
                  <a:pt x="6039607" y="2558327"/>
                  <a:pt x="5968568" y="2558327"/>
                </a:cubicBezTo>
                <a:cubicBezTo>
                  <a:pt x="5890530" y="2558327"/>
                  <a:pt x="5823630" y="2543388"/>
                  <a:pt x="5767871" y="2513509"/>
                </a:cubicBezTo>
                <a:cubicBezTo>
                  <a:pt x="5712113" y="2483630"/>
                  <a:pt x="5675521" y="2445369"/>
                  <a:pt x="5658098" y="2398726"/>
                </a:cubicBezTo>
                <a:cubicBezTo>
                  <a:pt x="5640674" y="2352083"/>
                  <a:pt x="5631963" y="2287217"/>
                  <a:pt x="5631963" y="2204128"/>
                </a:cubicBezTo>
                <a:lnTo>
                  <a:pt x="5631963" y="2119406"/>
                </a:lnTo>
                <a:lnTo>
                  <a:pt x="5921843" y="2119406"/>
                </a:lnTo>
                <a:lnTo>
                  <a:pt x="5921843" y="2264986"/>
                </a:lnTo>
                <a:cubicBezTo>
                  <a:pt x="5921843" y="2303123"/>
                  <a:pt x="5924480" y="2326338"/>
                  <a:pt x="5929753" y="2334631"/>
                </a:cubicBezTo>
                <a:cubicBezTo>
                  <a:pt x="5935027" y="2342924"/>
                  <a:pt x="5944372" y="2347071"/>
                  <a:pt x="5957789" y="2347071"/>
                </a:cubicBezTo>
                <a:cubicBezTo>
                  <a:pt x="5971485" y="2347071"/>
                  <a:pt x="5981907" y="2341329"/>
                  <a:pt x="5989057" y="2329845"/>
                </a:cubicBezTo>
                <a:cubicBezTo>
                  <a:pt x="5996208" y="2318362"/>
                  <a:pt x="5999783" y="2299441"/>
                  <a:pt x="5999783" y="2273084"/>
                </a:cubicBezTo>
                <a:cubicBezTo>
                  <a:pt x="5999783" y="2212856"/>
                  <a:pt x="5994777" y="2175702"/>
                  <a:pt x="5984763" y="2161623"/>
                </a:cubicBezTo>
                <a:cubicBezTo>
                  <a:pt x="5962308" y="2139902"/>
                  <a:pt x="5916545" y="2106309"/>
                  <a:pt x="5847472" y="2060844"/>
                </a:cubicBezTo>
                <a:cubicBezTo>
                  <a:pt x="5776632" y="2013770"/>
                  <a:pt x="5729363" y="1979315"/>
                  <a:pt x="5705662" y="1957480"/>
                </a:cubicBezTo>
                <a:cubicBezTo>
                  <a:pt x="5681961" y="1935645"/>
                  <a:pt x="5662271" y="1905311"/>
                  <a:pt x="5646593" y="1866476"/>
                </a:cubicBezTo>
                <a:cubicBezTo>
                  <a:pt x="5630915" y="1827642"/>
                  <a:pt x="5623076" y="1778403"/>
                  <a:pt x="5623076" y="1718759"/>
                </a:cubicBezTo>
                <a:cubicBezTo>
                  <a:pt x="5623076" y="1633192"/>
                  <a:pt x="5634316" y="1570068"/>
                  <a:pt x="5656794" y="1529385"/>
                </a:cubicBezTo>
                <a:cubicBezTo>
                  <a:pt x="5679274" y="1488703"/>
                  <a:pt x="5715360" y="1456997"/>
                  <a:pt x="5765051" y="1434268"/>
                </a:cubicBezTo>
                <a:cubicBezTo>
                  <a:pt x="5814742" y="1411539"/>
                  <a:pt x="5874100" y="1400175"/>
                  <a:pt x="5943123" y="1400175"/>
                </a:cubicBezTo>
                <a:close/>
                <a:moveTo>
                  <a:pt x="1809273" y="1400175"/>
                </a:moveTo>
                <a:cubicBezTo>
                  <a:pt x="1884599" y="1400175"/>
                  <a:pt x="1949404" y="1412634"/>
                  <a:pt x="2003689" y="1437553"/>
                </a:cubicBezTo>
                <a:cubicBezTo>
                  <a:pt x="2057974" y="1462472"/>
                  <a:pt x="2094051" y="1494117"/>
                  <a:pt x="2111919" y="1532488"/>
                </a:cubicBezTo>
                <a:cubicBezTo>
                  <a:pt x="2129787" y="1570860"/>
                  <a:pt x="2138721" y="1634143"/>
                  <a:pt x="2138721" y="1722338"/>
                </a:cubicBezTo>
                <a:lnTo>
                  <a:pt x="2138721" y="1778933"/>
                </a:lnTo>
                <a:lnTo>
                  <a:pt x="1848841" y="1778933"/>
                </a:lnTo>
                <a:lnTo>
                  <a:pt x="1848841" y="1684863"/>
                </a:lnTo>
                <a:cubicBezTo>
                  <a:pt x="1848841" y="1650295"/>
                  <a:pt x="1846480" y="1629414"/>
                  <a:pt x="1841759" y="1622221"/>
                </a:cubicBezTo>
                <a:cubicBezTo>
                  <a:pt x="1837037" y="1615028"/>
                  <a:pt x="1829353" y="1611432"/>
                  <a:pt x="1818706" y="1611432"/>
                </a:cubicBezTo>
                <a:cubicBezTo>
                  <a:pt x="1807083" y="1611432"/>
                  <a:pt x="1797920" y="1616713"/>
                  <a:pt x="1791214" y="1627274"/>
                </a:cubicBezTo>
                <a:cubicBezTo>
                  <a:pt x="1784509" y="1637835"/>
                  <a:pt x="1781157" y="1655832"/>
                  <a:pt x="1781157" y="1681263"/>
                </a:cubicBezTo>
                <a:cubicBezTo>
                  <a:pt x="1781157" y="1715255"/>
                  <a:pt x="1784714" y="1738760"/>
                  <a:pt x="1791829" y="1751778"/>
                </a:cubicBezTo>
                <a:cubicBezTo>
                  <a:pt x="1801827" y="1770957"/>
                  <a:pt x="1820539" y="1792197"/>
                  <a:pt x="1847965" y="1815499"/>
                </a:cubicBezTo>
                <a:cubicBezTo>
                  <a:pt x="1989352" y="1893083"/>
                  <a:pt x="2076809" y="1956430"/>
                  <a:pt x="2110338" y="2005541"/>
                </a:cubicBezTo>
                <a:cubicBezTo>
                  <a:pt x="2144757" y="2055984"/>
                  <a:pt x="2161966" y="2135614"/>
                  <a:pt x="2161966" y="2244433"/>
                </a:cubicBezTo>
                <a:cubicBezTo>
                  <a:pt x="2161966" y="2323733"/>
                  <a:pt x="2152340" y="2382878"/>
                  <a:pt x="2133086" y="2421869"/>
                </a:cubicBezTo>
                <a:cubicBezTo>
                  <a:pt x="2113833" y="2460860"/>
                  <a:pt x="2077051" y="2493351"/>
                  <a:pt x="2022741" y="2519342"/>
                </a:cubicBezTo>
                <a:cubicBezTo>
                  <a:pt x="1968432" y="2545332"/>
                  <a:pt x="1905757" y="2558327"/>
                  <a:pt x="1834719" y="2558327"/>
                </a:cubicBezTo>
                <a:cubicBezTo>
                  <a:pt x="1756680" y="2558327"/>
                  <a:pt x="1689781" y="2543388"/>
                  <a:pt x="1634022" y="2513509"/>
                </a:cubicBezTo>
                <a:cubicBezTo>
                  <a:pt x="1578263" y="2483630"/>
                  <a:pt x="1541671" y="2445369"/>
                  <a:pt x="1524249" y="2398726"/>
                </a:cubicBezTo>
                <a:cubicBezTo>
                  <a:pt x="1506825" y="2352083"/>
                  <a:pt x="1498114" y="2287217"/>
                  <a:pt x="1498114" y="2204128"/>
                </a:cubicBezTo>
                <a:lnTo>
                  <a:pt x="1498114" y="2119406"/>
                </a:lnTo>
                <a:lnTo>
                  <a:pt x="1787994" y="2119406"/>
                </a:lnTo>
                <a:lnTo>
                  <a:pt x="1787994" y="2264986"/>
                </a:lnTo>
                <a:cubicBezTo>
                  <a:pt x="1787994" y="2303123"/>
                  <a:pt x="1790630" y="2326338"/>
                  <a:pt x="1795904" y="2334631"/>
                </a:cubicBezTo>
                <a:cubicBezTo>
                  <a:pt x="1801178" y="2342924"/>
                  <a:pt x="1810523" y="2347071"/>
                  <a:pt x="1823940" y="2347071"/>
                </a:cubicBezTo>
                <a:cubicBezTo>
                  <a:pt x="1837635" y="2347071"/>
                  <a:pt x="1848058" y="2341329"/>
                  <a:pt x="1855207" y="2329845"/>
                </a:cubicBezTo>
                <a:cubicBezTo>
                  <a:pt x="1862358" y="2318362"/>
                  <a:pt x="1865933" y="2299441"/>
                  <a:pt x="1865933" y="2273084"/>
                </a:cubicBezTo>
                <a:cubicBezTo>
                  <a:pt x="1865933" y="2212856"/>
                  <a:pt x="1860927" y="2175702"/>
                  <a:pt x="1850913" y="2161623"/>
                </a:cubicBezTo>
                <a:cubicBezTo>
                  <a:pt x="1828459" y="2139902"/>
                  <a:pt x="1782695" y="2106309"/>
                  <a:pt x="1713622" y="2060844"/>
                </a:cubicBezTo>
                <a:cubicBezTo>
                  <a:pt x="1642783" y="2013770"/>
                  <a:pt x="1595513" y="1979315"/>
                  <a:pt x="1571812" y="1957480"/>
                </a:cubicBezTo>
                <a:cubicBezTo>
                  <a:pt x="1548111" y="1935645"/>
                  <a:pt x="1528422" y="1905311"/>
                  <a:pt x="1512743" y="1866476"/>
                </a:cubicBezTo>
                <a:cubicBezTo>
                  <a:pt x="1497065" y="1827642"/>
                  <a:pt x="1489226" y="1778403"/>
                  <a:pt x="1489226" y="1718759"/>
                </a:cubicBezTo>
                <a:cubicBezTo>
                  <a:pt x="1489226" y="1633192"/>
                  <a:pt x="1500466" y="1570068"/>
                  <a:pt x="1522945" y="1529385"/>
                </a:cubicBezTo>
                <a:cubicBezTo>
                  <a:pt x="1545424" y="1488703"/>
                  <a:pt x="1581510" y="1456997"/>
                  <a:pt x="1631202" y="1434268"/>
                </a:cubicBezTo>
                <a:cubicBezTo>
                  <a:pt x="1680893" y="1411539"/>
                  <a:pt x="1740250" y="1400175"/>
                  <a:pt x="1809273" y="1400175"/>
                </a:cubicBezTo>
                <a:close/>
                <a:moveTo>
                  <a:pt x="342609" y="1400175"/>
                </a:moveTo>
                <a:cubicBezTo>
                  <a:pt x="428311" y="1400175"/>
                  <a:pt x="499506" y="1417037"/>
                  <a:pt x="556195" y="1450762"/>
                </a:cubicBezTo>
                <a:cubicBezTo>
                  <a:pt x="612883" y="1484487"/>
                  <a:pt x="650126" y="1526520"/>
                  <a:pt x="667923" y="1576863"/>
                </a:cubicBezTo>
                <a:cubicBezTo>
                  <a:pt x="685720" y="1627206"/>
                  <a:pt x="694618" y="1703707"/>
                  <a:pt x="694618" y="1806366"/>
                </a:cubicBezTo>
                <a:lnTo>
                  <a:pt x="694618" y="1923190"/>
                </a:lnTo>
                <a:lnTo>
                  <a:pt x="384228" y="1923190"/>
                </a:lnTo>
                <a:lnTo>
                  <a:pt x="384228" y="1720853"/>
                </a:lnTo>
                <a:cubicBezTo>
                  <a:pt x="384228" y="1668081"/>
                  <a:pt x="382006" y="1636651"/>
                  <a:pt x="377562" y="1626564"/>
                </a:cubicBezTo>
                <a:cubicBezTo>
                  <a:pt x="373118" y="1616476"/>
                  <a:pt x="363696" y="1611432"/>
                  <a:pt x="349296" y="1611432"/>
                </a:cubicBezTo>
                <a:cubicBezTo>
                  <a:pt x="332845" y="1611432"/>
                  <a:pt x="322248" y="1617736"/>
                  <a:pt x="317505" y="1630345"/>
                </a:cubicBezTo>
                <a:cubicBezTo>
                  <a:pt x="312762" y="1642954"/>
                  <a:pt x="310391" y="1676079"/>
                  <a:pt x="310391" y="1729719"/>
                </a:cubicBezTo>
                <a:lnTo>
                  <a:pt x="310391" y="2233473"/>
                </a:lnTo>
                <a:cubicBezTo>
                  <a:pt x="310391" y="2284827"/>
                  <a:pt x="312746" y="2316599"/>
                  <a:pt x="317457" y="2328788"/>
                </a:cubicBezTo>
                <a:cubicBezTo>
                  <a:pt x="322168" y="2340976"/>
                  <a:pt x="332115" y="2347071"/>
                  <a:pt x="347299" y="2347071"/>
                </a:cubicBezTo>
                <a:cubicBezTo>
                  <a:pt x="361955" y="2347071"/>
                  <a:pt x="371774" y="2340843"/>
                  <a:pt x="376756" y="2328387"/>
                </a:cubicBezTo>
                <a:cubicBezTo>
                  <a:pt x="381737" y="2315931"/>
                  <a:pt x="384228" y="2280914"/>
                  <a:pt x="384228" y="2223335"/>
                </a:cubicBezTo>
                <a:lnTo>
                  <a:pt x="384228" y="2073599"/>
                </a:lnTo>
                <a:lnTo>
                  <a:pt x="694618" y="2073599"/>
                </a:lnTo>
                <a:lnTo>
                  <a:pt x="694618" y="2129522"/>
                </a:lnTo>
                <a:cubicBezTo>
                  <a:pt x="694618" y="2242963"/>
                  <a:pt x="686306" y="2324296"/>
                  <a:pt x="669680" y="2373521"/>
                </a:cubicBezTo>
                <a:cubicBezTo>
                  <a:pt x="653054" y="2422745"/>
                  <a:pt x="616326" y="2465853"/>
                  <a:pt x="559496" y="2502843"/>
                </a:cubicBezTo>
                <a:cubicBezTo>
                  <a:pt x="502665" y="2539833"/>
                  <a:pt x="433051" y="2558327"/>
                  <a:pt x="350653" y="2558327"/>
                </a:cubicBezTo>
                <a:cubicBezTo>
                  <a:pt x="265506" y="2558327"/>
                  <a:pt x="194879" y="2542655"/>
                  <a:pt x="138771" y="2511308"/>
                </a:cubicBezTo>
                <a:cubicBezTo>
                  <a:pt x="82663" y="2479963"/>
                  <a:pt x="45508" y="2436626"/>
                  <a:pt x="27305" y="2381297"/>
                </a:cubicBezTo>
                <a:cubicBezTo>
                  <a:pt x="9102" y="2325969"/>
                  <a:pt x="0" y="2244348"/>
                  <a:pt x="0" y="2136433"/>
                </a:cubicBezTo>
                <a:lnTo>
                  <a:pt x="0" y="1819388"/>
                </a:lnTo>
                <a:cubicBezTo>
                  <a:pt x="0" y="1740045"/>
                  <a:pt x="2755" y="1680272"/>
                  <a:pt x="8263" y="1640066"/>
                </a:cubicBezTo>
                <a:cubicBezTo>
                  <a:pt x="13772" y="1599861"/>
                  <a:pt x="30533" y="1560678"/>
                  <a:pt x="58546" y="1522516"/>
                </a:cubicBezTo>
                <a:cubicBezTo>
                  <a:pt x="86559" y="1484355"/>
                  <a:pt x="125171" y="1454424"/>
                  <a:pt x="174381" y="1432725"/>
                </a:cubicBezTo>
                <a:cubicBezTo>
                  <a:pt x="223592" y="1411025"/>
                  <a:pt x="279668" y="1400175"/>
                  <a:pt x="342609" y="1400175"/>
                </a:cubicBezTo>
                <a:close/>
                <a:moveTo>
                  <a:pt x="5842411" y="236553"/>
                </a:moveTo>
                <a:lnTo>
                  <a:pt x="5842411" y="450545"/>
                </a:lnTo>
                <a:cubicBezTo>
                  <a:pt x="5861931" y="450545"/>
                  <a:pt x="5876497" y="447270"/>
                  <a:pt x="5886108" y="440722"/>
                </a:cubicBezTo>
                <a:cubicBezTo>
                  <a:pt x="5895718" y="434174"/>
                  <a:pt x="5900524" y="409381"/>
                  <a:pt x="5900524" y="366345"/>
                </a:cubicBezTo>
                <a:lnTo>
                  <a:pt x="5900524" y="306673"/>
                </a:lnTo>
                <a:cubicBezTo>
                  <a:pt x="5900524" y="276520"/>
                  <a:pt x="5895752" y="257295"/>
                  <a:pt x="5886209" y="248998"/>
                </a:cubicBezTo>
                <a:cubicBezTo>
                  <a:pt x="5876666" y="240701"/>
                  <a:pt x="5862067" y="236553"/>
                  <a:pt x="5842411" y="236553"/>
                </a:cubicBezTo>
                <a:close/>
                <a:moveTo>
                  <a:pt x="5094088" y="211257"/>
                </a:moveTo>
                <a:cubicBezTo>
                  <a:pt x="5084574" y="211257"/>
                  <a:pt x="5077075" y="215293"/>
                  <a:pt x="5071591" y="223365"/>
                </a:cubicBezTo>
                <a:cubicBezTo>
                  <a:pt x="5066107" y="231438"/>
                  <a:pt x="5063366" y="262145"/>
                  <a:pt x="5063366" y="315486"/>
                </a:cubicBezTo>
                <a:lnTo>
                  <a:pt x="5063366" y="821911"/>
                </a:lnTo>
                <a:cubicBezTo>
                  <a:pt x="5063366" y="883762"/>
                  <a:pt x="5065217" y="920056"/>
                  <a:pt x="5068920" y="930792"/>
                </a:cubicBezTo>
                <a:cubicBezTo>
                  <a:pt x="5072624" y="941528"/>
                  <a:pt x="5080351" y="946896"/>
                  <a:pt x="5092102" y="946896"/>
                </a:cubicBezTo>
                <a:cubicBezTo>
                  <a:pt x="5104279" y="946896"/>
                  <a:pt x="5112448" y="940239"/>
                  <a:pt x="5116607" y="926925"/>
                </a:cubicBezTo>
                <a:cubicBezTo>
                  <a:pt x="5120766" y="913611"/>
                  <a:pt x="5122846" y="875925"/>
                  <a:pt x="5122846" y="813867"/>
                </a:cubicBezTo>
                <a:lnTo>
                  <a:pt x="5122846" y="315486"/>
                </a:lnTo>
                <a:cubicBezTo>
                  <a:pt x="5122846" y="266987"/>
                  <a:pt x="5120784" y="237491"/>
                  <a:pt x="5116661" y="226997"/>
                </a:cubicBezTo>
                <a:cubicBezTo>
                  <a:pt x="5112537" y="216504"/>
                  <a:pt x="5105013" y="211257"/>
                  <a:pt x="5094088" y="211257"/>
                </a:cubicBezTo>
                <a:close/>
                <a:moveTo>
                  <a:pt x="6684546" y="23245"/>
                </a:moveTo>
                <a:lnTo>
                  <a:pt x="7183631" y="23245"/>
                </a:lnTo>
                <a:lnTo>
                  <a:pt x="7183631" y="268002"/>
                </a:lnTo>
                <a:lnTo>
                  <a:pt x="6994936" y="268002"/>
                </a:lnTo>
                <a:lnTo>
                  <a:pt x="6994936" y="446443"/>
                </a:lnTo>
                <a:lnTo>
                  <a:pt x="7171325" y="446443"/>
                </a:lnTo>
                <a:lnTo>
                  <a:pt x="7171325" y="680261"/>
                </a:lnTo>
                <a:lnTo>
                  <a:pt x="6994936" y="680261"/>
                </a:lnTo>
                <a:lnTo>
                  <a:pt x="6994936" y="890834"/>
                </a:lnTo>
                <a:lnTo>
                  <a:pt x="7202090" y="890834"/>
                </a:lnTo>
                <a:lnTo>
                  <a:pt x="7202090" y="1135591"/>
                </a:lnTo>
                <a:lnTo>
                  <a:pt x="6684546" y="1135591"/>
                </a:lnTo>
                <a:close/>
                <a:moveTo>
                  <a:pt x="6284496" y="23245"/>
                </a:moveTo>
                <a:lnTo>
                  <a:pt x="6594886" y="23245"/>
                </a:lnTo>
                <a:lnTo>
                  <a:pt x="6594886" y="1135591"/>
                </a:lnTo>
                <a:lnTo>
                  <a:pt x="6284496" y="1135591"/>
                </a:lnTo>
                <a:close/>
                <a:moveTo>
                  <a:pt x="5532021" y="23245"/>
                </a:moveTo>
                <a:lnTo>
                  <a:pt x="5745531" y="23245"/>
                </a:lnTo>
                <a:cubicBezTo>
                  <a:pt x="5879397" y="23245"/>
                  <a:pt x="5971192" y="28666"/>
                  <a:pt x="6020915" y="39509"/>
                </a:cubicBezTo>
                <a:cubicBezTo>
                  <a:pt x="6070638" y="50352"/>
                  <a:pt x="6111317" y="78255"/>
                  <a:pt x="6142952" y="123217"/>
                </a:cubicBezTo>
                <a:cubicBezTo>
                  <a:pt x="6174587" y="168180"/>
                  <a:pt x="6190404" y="238227"/>
                  <a:pt x="6190404" y="333358"/>
                </a:cubicBezTo>
                <a:cubicBezTo>
                  <a:pt x="6190404" y="420584"/>
                  <a:pt x="6178822" y="480224"/>
                  <a:pt x="6155659" y="512279"/>
                </a:cubicBezTo>
                <a:cubicBezTo>
                  <a:pt x="6132496" y="544333"/>
                  <a:pt x="6092239" y="560955"/>
                  <a:pt x="6034888" y="562145"/>
                </a:cubicBezTo>
                <a:cubicBezTo>
                  <a:pt x="6086555" y="563847"/>
                  <a:pt x="6122867" y="577356"/>
                  <a:pt x="6143823" y="602674"/>
                </a:cubicBezTo>
                <a:cubicBezTo>
                  <a:pt x="6164778" y="627991"/>
                  <a:pt x="6177781" y="651103"/>
                  <a:pt x="6182830" y="672009"/>
                </a:cubicBezTo>
                <a:cubicBezTo>
                  <a:pt x="6187879" y="692914"/>
                  <a:pt x="6190404" y="747564"/>
                  <a:pt x="6190404" y="835958"/>
                </a:cubicBezTo>
                <a:lnTo>
                  <a:pt x="6190404" y="1135591"/>
                </a:lnTo>
                <a:lnTo>
                  <a:pt x="5900524" y="1135591"/>
                </a:lnTo>
                <a:lnTo>
                  <a:pt x="5900524" y="761661"/>
                </a:lnTo>
                <a:cubicBezTo>
                  <a:pt x="5900524" y="706604"/>
                  <a:pt x="5896943" y="673689"/>
                  <a:pt x="5889783" y="662918"/>
                </a:cubicBezTo>
                <a:cubicBezTo>
                  <a:pt x="5882621" y="652146"/>
                  <a:pt x="5866831" y="646761"/>
                  <a:pt x="5842411" y="646761"/>
                </a:cubicBezTo>
                <a:lnTo>
                  <a:pt x="5842411" y="1135591"/>
                </a:lnTo>
                <a:lnTo>
                  <a:pt x="5532021" y="1135591"/>
                </a:lnTo>
                <a:close/>
                <a:moveTo>
                  <a:pt x="4064938" y="23245"/>
                </a:moveTo>
                <a:lnTo>
                  <a:pt x="4709648" y="23245"/>
                </a:lnTo>
                <a:lnTo>
                  <a:pt x="4709648" y="268002"/>
                </a:lnTo>
                <a:lnTo>
                  <a:pt x="4542146" y="268002"/>
                </a:lnTo>
                <a:lnTo>
                  <a:pt x="4542146" y="1135591"/>
                </a:lnTo>
                <a:lnTo>
                  <a:pt x="4231756" y="1135591"/>
                </a:lnTo>
                <a:lnTo>
                  <a:pt x="4231756" y="268002"/>
                </a:lnTo>
                <a:lnTo>
                  <a:pt x="4064938" y="268002"/>
                </a:lnTo>
                <a:close/>
                <a:moveTo>
                  <a:pt x="3417238" y="23245"/>
                </a:moveTo>
                <a:lnTo>
                  <a:pt x="4061948" y="23245"/>
                </a:lnTo>
                <a:lnTo>
                  <a:pt x="4061948" y="268002"/>
                </a:lnTo>
                <a:lnTo>
                  <a:pt x="3894446" y="268002"/>
                </a:lnTo>
                <a:lnTo>
                  <a:pt x="3894446" y="1135591"/>
                </a:lnTo>
                <a:lnTo>
                  <a:pt x="3584056" y="1135591"/>
                </a:lnTo>
                <a:lnTo>
                  <a:pt x="3584056" y="268002"/>
                </a:lnTo>
                <a:lnTo>
                  <a:pt x="3417238" y="268002"/>
                </a:lnTo>
                <a:close/>
                <a:moveTo>
                  <a:pt x="3055521" y="23245"/>
                </a:moveTo>
                <a:lnTo>
                  <a:pt x="3365911" y="23245"/>
                </a:lnTo>
                <a:lnTo>
                  <a:pt x="3365911" y="1135591"/>
                </a:lnTo>
                <a:lnTo>
                  <a:pt x="3055521" y="1135591"/>
                </a:lnTo>
                <a:close/>
                <a:moveTo>
                  <a:pt x="2248989" y="23245"/>
                </a:moveTo>
                <a:lnTo>
                  <a:pt x="2572807" y="23245"/>
                </a:lnTo>
                <a:cubicBezTo>
                  <a:pt x="2607667" y="329398"/>
                  <a:pt x="2627967" y="582277"/>
                  <a:pt x="2633708" y="781883"/>
                </a:cubicBezTo>
                <a:cubicBezTo>
                  <a:pt x="2639527" y="580248"/>
                  <a:pt x="2650693" y="397773"/>
                  <a:pt x="2667208" y="234459"/>
                </a:cubicBezTo>
                <a:lnTo>
                  <a:pt x="2687046" y="23245"/>
                </a:lnTo>
                <a:lnTo>
                  <a:pt x="3011291" y="23245"/>
                </a:lnTo>
                <a:lnTo>
                  <a:pt x="2865763" y="1135591"/>
                </a:lnTo>
                <a:lnTo>
                  <a:pt x="2413606" y="1135591"/>
                </a:lnTo>
                <a:close/>
                <a:moveTo>
                  <a:pt x="5092764" y="0"/>
                </a:moveTo>
                <a:cubicBezTo>
                  <a:pt x="5152657" y="0"/>
                  <a:pt x="5206794" y="9944"/>
                  <a:pt x="5255175" y="29831"/>
                </a:cubicBezTo>
                <a:cubicBezTo>
                  <a:pt x="5303556" y="49718"/>
                  <a:pt x="5342542" y="79641"/>
                  <a:pt x="5372132" y="119601"/>
                </a:cubicBezTo>
                <a:cubicBezTo>
                  <a:pt x="5401723" y="159561"/>
                  <a:pt x="5419304" y="202786"/>
                  <a:pt x="5424877" y="249276"/>
                </a:cubicBezTo>
                <a:cubicBezTo>
                  <a:pt x="5430450" y="295766"/>
                  <a:pt x="5433236" y="374752"/>
                  <a:pt x="5433236" y="486235"/>
                </a:cubicBezTo>
                <a:lnTo>
                  <a:pt x="5433236" y="671918"/>
                </a:lnTo>
                <a:cubicBezTo>
                  <a:pt x="5433236" y="780765"/>
                  <a:pt x="5430570" y="858728"/>
                  <a:pt x="5425240" y="905806"/>
                </a:cubicBezTo>
                <a:cubicBezTo>
                  <a:pt x="5419909" y="952883"/>
                  <a:pt x="5403013" y="996201"/>
                  <a:pt x="5374552" y="1035758"/>
                </a:cubicBezTo>
                <a:cubicBezTo>
                  <a:pt x="5346090" y="1075315"/>
                  <a:pt x="5307829" y="1105604"/>
                  <a:pt x="5259768" y="1126623"/>
                </a:cubicBezTo>
                <a:cubicBezTo>
                  <a:pt x="5211708" y="1147643"/>
                  <a:pt x="5156040" y="1158153"/>
                  <a:pt x="5092764" y="1158153"/>
                </a:cubicBezTo>
                <a:cubicBezTo>
                  <a:pt x="5032557" y="1158153"/>
                  <a:pt x="4978418" y="1148273"/>
                  <a:pt x="4930347" y="1128514"/>
                </a:cubicBezTo>
                <a:cubicBezTo>
                  <a:pt x="4882276" y="1108755"/>
                  <a:pt x="4843449" y="1078901"/>
                  <a:pt x="4813865" y="1038952"/>
                </a:cubicBezTo>
                <a:cubicBezTo>
                  <a:pt x="4784282" y="999003"/>
                  <a:pt x="4766738" y="956056"/>
                  <a:pt x="4761233" y="910111"/>
                </a:cubicBezTo>
                <a:cubicBezTo>
                  <a:pt x="4755727" y="864165"/>
                  <a:pt x="4752975" y="784768"/>
                  <a:pt x="4752975" y="671918"/>
                </a:cubicBezTo>
                <a:lnTo>
                  <a:pt x="4752975" y="486235"/>
                </a:lnTo>
                <a:cubicBezTo>
                  <a:pt x="4752975" y="376205"/>
                  <a:pt x="4755606" y="297949"/>
                  <a:pt x="4760869" y="251466"/>
                </a:cubicBezTo>
                <a:cubicBezTo>
                  <a:pt x="4766133" y="204983"/>
                  <a:pt x="4782991" y="161966"/>
                  <a:pt x="4811445" y="122416"/>
                </a:cubicBezTo>
                <a:cubicBezTo>
                  <a:pt x="4839900" y="82866"/>
                  <a:pt x="4878174" y="52576"/>
                  <a:pt x="4926266" y="31545"/>
                </a:cubicBezTo>
                <a:cubicBezTo>
                  <a:pt x="4974359" y="10515"/>
                  <a:pt x="5029858" y="0"/>
                  <a:pt x="5092764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662DE9B-5CB4-E1C9-E32F-FC0155752D02}"/>
              </a:ext>
            </a:extLst>
          </p:cNvPr>
          <p:cNvSpPr/>
          <p:nvPr/>
        </p:nvSpPr>
        <p:spPr>
          <a:xfrm>
            <a:off x="76095" y="5171767"/>
            <a:ext cx="1900190" cy="15141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Il </a:t>
            </a:r>
            <a:r>
              <a:rPr lang="en-US" sz="1600" b="1" dirty="0" err="1">
                <a:solidFill>
                  <a:schemeClr val="tx1"/>
                </a:solidFill>
              </a:rPr>
              <a:t>fattore</a:t>
            </a:r>
            <a:r>
              <a:rPr lang="en-US" sz="1600" b="1" dirty="0">
                <a:solidFill>
                  <a:schemeClr val="tx1"/>
                </a:solidFill>
              </a:rPr>
              <a:t> campo </a:t>
            </a:r>
            <a:r>
              <a:rPr lang="en-US" sz="1600" dirty="0" err="1">
                <a:solidFill>
                  <a:schemeClr val="tx1"/>
                </a:solidFill>
              </a:rPr>
              <a:t>incide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parecchio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risultato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delle</a:t>
            </a:r>
            <a:r>
              <a:rPr lang="en-US" sz="1600" dirty="0">
                <a:solidFill>
                  <a:schemeClr val="tx1"/>
                </a:solidFill>
              </a:rPr>
              <a:t> partite.</a:t>
            </a:r>
          </a:p>
        </p:txBody>
      </p:sp>
    </p:spTree>
    <p:extLst>
      <p:ext uri="{BB962C8B-B14F-4D97-AF65-F5344CB8AC3E}">
        <p14:creationId xmlns:p14="http://schemas.microsoft.com/office/powerpoint/2010/main" val="32479666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1314</Words>
  <Application>Microsoft Office PowerPoint</Application>
  <PresentationFormat>Widescreen</PresentationFormat>
  <Paragraphs>77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Impact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emanuele gentili</dc:creator>
  <cp:lastModifiedBy>emanuele gentili</cp:lastModifiedBy>
  <cp:revision>12</cp:revision>
  <dcterms:created xsi:type="dcterms:W3CDTF">2024-11-12T17:38:00Z</dcterms:created>
  <dcterms:modified xsi:type="dcterms:W3CDTF">2025-01-12T14:09:38Z</dcterms:modified>
</cp:coreProperties>
</file>